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" ContentType="image/tif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256" r:id="rId2"/>
    <p:sldId id="258" r:id="rId3"/>
    <p:sldId id="260" r:id="rId4"/>
    <p:sldId id="261" r:id="rId5"/>
    <p:sldId id="277" r:id="rId6"/>
    <p:sldId id="266" r:id="rId7"/>
    <p:sldId id="267" r:id="rId8"/>
    <p:sldId id="268" r:id="rId9"/>
    <p:sldId id="270" r:id="rId10"/>
    <p:sldId id="269" r:id="rId11"/>
    <p:sldId id="276" r:id="rId12"/>
    <p:sldId id="278" r:id="rId13"/>
    <p:sldId id="280" r:id="rId14"/>
  </p:sldIdLst>
  <p:sldSz cx="9144000" cy="6858000" type="screen4x3"/>
  <p:notesSz cx="6797675" cy="9926638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1pPr>
    <a:lvl2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2pPr>
    <a:lvl3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3pPr>
    <a:lvl4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4pPr>
    <a:lvl5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5pPr>
    <a:lvl6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6pPr>
    <a:lvl7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7pPr>
    <a:lvl8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8pPr>
    <a:lvl9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3CACC"/>
          </a:solidFill>
        </a:fill>
      </a:tcStyle>
    </a:wholeTbl>
    <a:band2H>
      <a:tcTxStyle/>
      <a:tcStyle>
        <a:tcBdr/>
        <a:fill>
          <a:solidFill>
            <a:srgbClr val="F2E6E7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8DECB"/>
          </a:solidFill>
        </a:fill>
      </a:tcStyle>
    </a:wholeTbl>
    <a:band2H>
      <a:tcTxStyle/>
      <a:tcStyle>
        <a:tcBdr/>
        <a:fill>
          <a:solidFill>
            <a:srgbClr val="FBEFE7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0D7E1"/>
          </a:solidFill>
        </a:fill>
      </a:tcStyle>
    </a:wholeTbl>
    <a:band2H>
      <a:tcTxStyle/>
      <a:tcStyle>
        <a:tcBdr/>
        <a:fill>
          <a:solidFill>
            <a:srgbClr val="E9ECF1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352"/>
    <p:restoredTop sz="75094"/>
  </p:normalViewPr>
  <p:slideViewPr>
    <p:cSldViewPr snapToGrid="0">
      <p:cViewPr varScale="1">
        <p:scale>
          <a:sx n="56" d="100"/>
          <a:sy n="56" d="100"/>
        </p:scale>
        <p:origin x="189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op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Plassholder for dato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F06CAB-A34B-4E64-8720-25800E2B717D}" type="datetimeFigureOut">
              <a:rPr lang="nb-NO" smtClean="0"/>
              <a:t>06.12.2016</a:t>
            </a:fld>
            <a:endParaRPr lang="nb-NO"/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2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5" name="Plassholder for lysbildenummer 4"/>
          <p:cNvSpPr>
            <a:spLocks noGrp="1"/>
          </p:cNvSpPr>
          <p:nvPr>
            <p:ph type="sldNum" sz="quarter" idx="3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1B31C3-998F-4B3A-80AD-6768CB95A5A8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6669505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21" name="Shape 221"/>
          <p:cNvSpPr>
            <a:spLocks noGrp="1"/>
          </p:cNvSpPr>
          <p:nvPr>
            <p:ph type="body" sz="quarter" idx="1"/>
          </p:nvPr>
        </p:nvSpPr>
        <p:spPr>
          <a:xfrm>
            <a:off x="906357" y="4715153"/>
            <a:ext cx="4984962" cy="4466987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52898164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1200">
        <a:latin typeface="+mn-lt"/>
        <a:ea typeface="+mn-ea"/>
        <a:cs typeface="+mn-cs"/>
        <a:sym typeface="Calibri"/>
      </a:defRPr>
    </a:lvl1pPr>
    <a:lvl2pPr indent="228600" defTabSz="457200" latinLnBrk="0">
      <a:defRPr sz="1200">
        <a:latin typeface="+mn-lt"/>
        <a:ea typeface="+mn-ea"/>
        <a:cs typeface="+mn-cs"/>
        <a:sym typeface="Calibri"/>
      </a:defRPr>
    </a:lvl2pPr>
    <a:lvl3pPr indent="457200" defTabSz="457200" latinLnBrk="0">
      <a:defRPr sz="1200">
        <a:latin typeface="+mn-lt"/>
        <a:ea typeface="+mn-ea"/>
        <a:cs typeface="+mn-cs"/>
        <a:sym typeface="Calibri"/>
      </a:defRPr>
    </a:lvl3pPr>
    <a:lvl4pPr indent="685800" defTabSz="457200" latinLnBrk="0">
      <a:defRPr sz="1200">
        <a:latin typeface="+mn-lt"/>
        <a:ea typeface="+mn-ea"/>
        <a:cs typeface="+mn-cs"/>
        <a:sym typeface="Calibri"/>
      </a:defRPr>
    </a:lvl4pPr>
    <a:lvl5pPr indent="914400" defTabSz="457200" latinLnBrk="0">
      <a:defRPr sz="1200">
        <a:latin typeface="+mn-lt"/>
        <a:ea typeface="+mn-ea"/>
        <a:cs typeface="+mn-cs"/>
        <a:sym typeface="Calibri"/>
      </a:defRPr>
    </a:lvl5pPr>
    <a:lvl6pPr indent="1143000" defTabSz="457200" latinLnBrk="0">
      <a:defRPr sz="1200">
        <a:latin typeface="+mn-lt"/>
        <a:ea typeface="+mn-ea"/>
        <a:cs typeface="+mn-cs"/>
        <a:sym typeface="Calibri"/>
      </a:defRPr>
    </a:lvl6pPr>
    <a:lvl7pPr indent="1371600" defTabSz="457200" latinLnBrk="0">
      <a:defRPr sz="1200">
        <a:latin typeface="+mn-lt"/>
        <a:ea typeface="+mn-ea"/>
        <a:cs typeface="+mn-cs"/>
        <a:sym typeface="Calibri"/>
      </a:defRPr>
    </a:lvl7pPr>
    <a:lvl8pPr indent="1600200" defTabSz="457200" latinLnBrk="0">
      <a:defRPr sz="1200">
        <a:latin typeface="+mn-lt"/>
        <a:ea typeface="+mn-ea"/>
        <a:cs typeface="+mn-cs"/>
        <a:sym typeface="Calibri"/>
      </a:defRPr>
    </a:lvl8pPr>
    <a:lvl9pPr indent="1828800" defTabSz="4572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27" name="Shape 22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nb-NO" dirty="0" smtClean="0"/>
              <a:t>Informasjon om </a:t>
            </a:r>
            <a:r>
              <a:rPr dirty="0" err="1" smtClean="0"/>
              <a:t>Seksjon</a:t>
            </a:r>
            <a:r>
              <a:rPr dirty="0" smtClean="0"/>
              <a:t> </a:t>
            </a:r>
            <a:r>
              <a:rPr dirty="0"/>
              <a:t>for </a:t>
            </a:r>
            <a:r>
              <a:rPr dirty="0" err="1"/>
              <a:t>nautiske</a:t>
            </a:r>
            <a:r>
              <a:rPr dirty="0"/>
              <a:t> </a:t>
            </a:r>
            <a:r>
              <a:rPr dirty="0" err="1"/>
              <a:t>publikasjoner</a:t>
            </a:r>
            <a:endParaRPr dirty="0"/>
          </a:p>
          <a:p>
            <a:r>
              <a:rPr lang="nb-NO" dirty="0" smtClean="0"/>
              <a:t>Informere om at vi j</a:t>
            </a:r>
            <a:r>
              <a:rPr dirty="0" err="1" smtClean="0"/>
              <a:t>obber</a:t>
            </a:r>
            <a:r>
              <a:rPr dirty="0" smtClean="0"/>
              <a:t> med </a:t>
            </a:r>
            <a:r>
              <a:rPr dirty="0" err="1"/>
              <a:t>en</a:t>
            </a:r>
            <a:r>
              <a:rPr dirty="0"/>
              <a:t> digital </a:t>
            </a:r>
            <a:r>
              <a:rPr dirty="0" err="1"/>
              <a:t>utgave</a:t>
            </a:r>
            <a:r>
              <a:rPr dirty="0"/>
              <a:t> </a:t>
            </a:r>
            <a:r>
              <a:rPr dirty="0" err="1"/>
              <a:t>av</a:t>
            </a:r>
            <a:r>
              <a:rPr dirty="0"/>
              <a:t> DNL. </a:t>
            </a:r>
            <a:endParaRPr lang="nb-NO" dirty="0" smtClean="0"/>
          </a:p>
          <a:p>
            <a:endParaRPr lang="nb-NO" dirty="0" smtClean="0"/>
          </a:p>
          <a:p>
            <a:r>
              <a:rPr lang="nb-NO" dirty="0" smtClean="0"/>
              <a:t>Vi er helt i startfasen og ønsker svært gjerne tilbakemeldinger fra dere.</a:t>
            </a:r>
            <a:endParaRPr dirty="0"/>
          </a:p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117377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40" name="Shape 24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 err="1"/>
              <a:t>Dette</a:t>
            </a:r>
            <a:r>
              <a:rPr dirty="0"/>
              <a:t> </a:t>
            </a:r>
            <a:r>
              <a:rPr dirty="0" err="1"/>
              <a:t>er</a:t>
            </a:r>
            <a:r>
              <a:rPr dirty="0"/>
              <a:t> </a:t>
            </a:r>
            <a:r>
              <a:rPr lang="nb-NO" dirty="0" smtClean="0"/>
              <a:t>kjernen</a:t>
            </a:r>
            <a:r>
              <a:rPr lang="nb-NO" baseline="0" dirty="0" smtClean="0"/>
              <a:t> </a:t>
            </a:r>
            <a:r>
              <a:rPr dirty="0" smtClean="0"/>
              <a:t>for </a:t>
            </a:r>
            <a:r>
              <a:rPr dirty="0" err="1"/>
              <a:t>ny</a:t>
            </a:r>
            <a:r>
              <a:rPr dirty="0"/>
              <a:t> DNL</a:t>
            </a:r>
          </a:p>
          <a:p>
            <a:r>
              <a:rPr dirty="0"/>
              <a:t>Her </a:t>
            </a:r>
            <a:r>
              <a:rPr dirty="0" err="1"/>
              <a:t>er</a:t>
            </a:r>
            <a:r>
              <a:rPr dirty="0"/>
              <a:t> </a:t>
            </a:r>
            <a:r>
              <a:rPr dirty="0" err="1"/>
              <a:t>føringene</a:t>
            </a:r>
            <a:r>
              <a:rPr dirty="0"/>
              <a:t> for </a:t>
            </a:r>
            <a:r>
              <a:rPr dirty="0" err="1"/>
              <a:t>vårt</a:t>
            </a:r>
            <a:r>
              <a:rPr dirty="0"/>
              <a:t> </a:t>
            </a:r>
            <a:r>
              <a:rPr dirty="0" err="1"/>
              <a:t>arbeid</a:t>
            </a:r>
            <a:r>
              <a:rPr dirty="0"/>
              <a:t> med </a:t>
            </a:r>
            <a:r>
              <a:rPr dirty="0" smtClean="0"/>
              <a:t>DNL</a:t>
            </a:r>
            <a:r>
              <a:rPr lang="nb-NO" dirty="0" smtClean="0"/>
              <a:t>.</a:t>
            </a:r>
            <a:endParaRPr dirty="0"/>
          </a:p>
          <a:p>
            <a:r>
              <a:rPr lang="nb-NO" dirty="0" smtClean="0"/>
              <a:t>F</a:t>
            </a:r>
            <a:r>
              <a:rPr dirty="0" err="1" smtClean="0"/>
              <a:t>ør</a:t>
            </a:r>
            <a:r>
              <a:rPr dirty="0" smtClean="0"/>
              <a:t> </a:t>
            </a:r>
            <a:r>
              <a:rPr dirty="0" err="1"/>
              <a:t>reiste</a:t>
            </a:r>
            <a:r>
              <a:rPr dirty="0"/>
              <a:t> vi </a:t>
            </a:r>
            <a:r>
              <a:rPr dirty="0" err="1"/>
              <a:t>kysten</a:t>
            </a:r>
            <a:r>
              <a:rPr dirty="0"/>
              <a:t> </a:t>
            </a:r>
            <a:r>
              <a:rPr dirty="0" err="1"/>
              <a:t>rundt</a:t>
            </a:r>
            <a:r>
              <a:rPr dirty="0"/>
              <a:t> </a:t>
            </a:r>
            <a:r>
              <a:rPr dirty="0" err="1"/>
              <a:t>og</a:t>
            </a:r>
            <a:r>
              <a:rPr dirty="0"/>
              <a:t> </a:t>
            </a:r>
            <a:r>
              <a:rPr dirty="0" err="1"/>
              <a:t>målte</a:t>
            </a:r>
            <a:r>
              <a:rPr dirty="0"/>
              <a:t> </a:t>
            </a:r>
            <a:r>
              <a:rPr dirty="0" err="1"/>
              <a:t>kaier</a:t>
            </a:r>
            <a:r>
              <a:rPr dirty="0"/>
              <a:t> </a:t>
            </a:r>
            <a:r>
              <a:rPr dirty="0" err="1"/>
              <a:t>og</a:t>
            </a:r>
            <a:r>
              <a:rPr dirty="0"/>
              <a:t> </a:t>
            </a:r>
            <a:r>
              <a:rPr dirty="0" err="1"/>
              <a:t>innhentet</a:t>
            </a:r>
            <a:r>
              <a:rPr dirty="0"/>
              <a:t> </a:t>
            </a:r>
            <a:r>
              <a:rPr dirty="0" err="1"/>
              <a:t>informasjon</a:t>
            </a:r>
            <a:r>
              <a:rPr dirty="0"/>
              <a:t> </a:t>
            </a:r>
            <a:r>
              <a:rPr dirty="0" err="1"/>
              <a:t>som</a:t>
            </a:r>
            <a:r>
              <a:rPr dirty="0"/>
              <a:t> </a:t>
            </a:r>
            <a:r>
              <a:rPr dirty="0" err="1"/>
              <a:t>ble</a:t>
            </a:r>
            <a:r>
              <a:rPr dirty="0"/>
              <a:t> </a:t>
            </a:r>
            <a:r>
              <a:rPr dirty="0" err="1"/>
              <a:t>utgitt</a:t>
            </a:r>
            <a:r>
              <a:rPr dirty="0"/>
              <a:t> </a:t>
            </a:r>
            <a:r>
              <a:rPr dirty="0" err="1"/>
              <a:t>i</a:t>
            </a:r>
            <a:r>
              <a:rPr dirty="0"/>
              <a:t> </a:t>
            </a:r>
            <a:r>
              <a:rPr dirty="0" err="1" smtClean="0"/>
              <a:t>bokformat</a:t>
            </a:r>
            <a:r>
              <a:rPr lang="nb-NO" dirty="0" smtClean="0"/>
              <a:t> nå vil</a:t>
            </a:r>
            <a:r>
              <a:rPr lang="nb-NO" baseline="0" dirty="0" smtClean="0"/>
              <a:t> innholdet bli levert av andre aktører, og </a:t>
            </a:r>
            <a:r>
              <a:rPr lang="nb-NO" baseline="0" dirty="0" err="1" smtClean="0"/>
              <a:t>dnl</a:t>
            </a:r>
            <a:r>
              <a:rPr lang="nb-NO" baseline="0" dirty="0" smtClean="0"/>
              <a:t> vil inneha mye mer oppdatert informasjon</a:t>
            </a:r>
            <a:endParaRPr dirty="0"/>
          </a:p>
          <a:p>
            <a:r>
              <a:rPr dirty="0" err="1" smtClean="0"/>
              <a:t>Fremtiden</a:t>
            </a:r>
            <a:r>
              <a:rPr dirty="0" smtClean="0"/>
              <a:t> </a:t>
            </a:r>
            <a:r>
              <a:rPr dirty="0" err="1"/>
              <a:t>vil</a:t>
            </a:r>
            <a:r>
              <a:rPr dirty="0"/>
              <a:t> vi </a:t>
            </a:r>
            <a:r>
              <a:rPr dirty="0" err="1"/>
              <a:t>hente</a:t>
            </a:r>
            <a:r>
              <a:rPr dirty="0"/>
              <a:t> data </a:t>
            </a:r>
            <a:r>
              <a:rPr dirty="0" err="1"/>
              <a:t>fra</a:t>
            </a:r>
            <a:r>
              <a:rPr dirty="0"/>
              <a:t> </a:t>
            </a:r>
            <a:r>
              <a:rPr dirty="0" smtClean="0"/>
              <a:t>N</a:t>
            </a:r>
            <a:r>
              <a:rPr lang="nb-NO" dirty="0" smtClean="0"/>
              <a:t>orge</a:t>
            </a:r>
            <a:r>
              <a:rPr lang="nb-NO" baseline="0" dirty="0" smtClean="0"/>
              <a:t> </a:t>
            </a:r>
            <a:r>
              <a:rPr dirty="0" smtClean="0"/>
              <a:t>D</a:t>
            </a:r>
            <a:r>
              <a:rPr lang="nb-NO" dirty="0" err="1" smtClean="0"/>
              <a:t>igitalt</a:t>
            </a:r>
            <a:r>
              <a:rPr dirty="0" smtClean="0"/>
              <a:t> </a:t>
            </a:r>
            <a:r>
              <a:rPr dirty="0" err="1"/>
              <a:t>og</a:t>
            </a:r>
            <a:r>
              <a:rPr dirty="0"/>
              <a:t> </a:t>
            </a:r>
            <a:r>
              <a:rPr dirty="0" err="1"/>
              <a:t>GeoNorge</a:t>
            </a:r>
            <a:r>
              <a:rPr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379735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1129151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60" name="Shape 26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 err="1"/>
              <a:t>Kartet</a:t>
            </a:r>
            <a:r>
              <a:rPr dirty="0"/>
              <a:t> </a:t>
            </a:r>
            <a:r>
              <a:rPr dirty="0" err="1"/>
              <a:t>er</a:t>
            </a:r>
            <a:r>
              <a:rPr dirty="0"/>
              <a:t> </a:t>
            </a:r>
            <a:r>
              <a:rPr dirty="0" err="1"/>
              <a:t>i</a:t>
            </a:r>
            <a:r>
              <a:rPr dirty="0"/>
              <a:t> </a:t>
            </a:r>
            <a:r>
              <a:rPr dirty="0" err="1"/>
              <a:t>hovedfokus</a:t>
            </a:r>
            <a:r>
              <a:rPr dirty="0"/>
              <a:t/>
            </a:r>
            <a:br>
              <a:rPr dirty="0"/>
            </a:br>
            <a:r>
              <a:rPr dirty="0" err="1"/>
              <a:t>Kartlag</a:t>
            </a:r>
            <a:r>
              <a:rPr dirty="0"/>
              <a:t> </a:t>
            </a:r>
            <a:r>
              <a:rPr dirty="0" err="1"/>
              <a:t>som</a:t>
            </a:r>
            <a:r>
              <a:rPr dirty="0"/>
              <a:t> </a:t>
            </a:r>
            <a:r>
              <a:rPr dirty="0" err="1"/>
              <a:t>kan</a:t>
            </a:r>
            <a:r>
              <a:rPr dirty="0"/>
              <a:t> </a:t>
            </a:r>
            <a:r>
              <a:rPr dirty="0" err="1"/>
              <a:t>slås</a:t>
            </a:r>
            <a:r>
              <a:rPr dirty="0"/>
              <a:t> </a:t>
            </a:r>
            <a:r>
              <a:rPr dirty="0" err="1"/>
              <a:t>av</a:t>
            </a:r>
            <a:r>
              <a:rPr dirty="0"/>
              <a:t> </a:t>
            </a:r>
            <a:r>
              <a:rPr dirty="0" err="1"/>
              <a:t>og</a:t>
            </a:r>
            <a:r>
              <a:rPr dirty="0"/>
              <a:t> </a:t>
            </a:r>
            <a:r>
              <a:rPr dirty="0" err="1"/>
              <a:t>på</a:t>
            </a:r>
            <a:endParaRPr dirty="0"/>
          </a:p>
          <a:p>
            <a:r>
              <a:rPr lang="nb-NO" dirty="0" smtClean="0"/>
              <a:t>Informasjon om offline innhold – oppdateringsfrekvens hver</a:t>
            </a:r>
            <a:r>
              <a:rPr lang="nb-NO" baseline="0" dirty="0" smtClean="0"/>
              <a:t> 14 dag.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780149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ApplicationInspire-standardS-102DataownersNorwegian </a:t>
            </a:r>
            <a:r>
              <a:rPr lang="nb-NO" smtClean="0"/>
              <a:t>PilotF.Eks</a:t>
            </a:r>
            <a:r>
              <a:rPr lang="nb-NO" dirty="0" smtClean="0"/>
              <a:t> en havn forvalter dataene i </a:t>
            </a:r>
            <a:r>
              <a:rPr lang="nb-NO" dirty="0" err="1" smtClean="0"/>
              <a:t>geonorge</a:t>
            </a:r>
            <a:r>
              <a:rPr lang="nb-NO" dirty="0" smtClean="0"/>
              <a:t> (eier dataene)</a:t>
            </a:r>
          </a:p>
          <a:p>
            <a:r>
              <a:rPr lang="nb-NO" dirty="0" err="1" smtClean="0"/>
              <a:t>Inspire</a:t>
            </a:r>
            <a:r>
              <a:rPr lang="nb-NO" dirty="0" smtClean="0"/>
              <a:t> standard (erstattes av </a:t>
            </a:r>
            <a:r>
              <a:rPr lang="nb-NO" dirty="0" err="1" smtClean="0"/>
              <a:t>geonorge</a:t>
            </a:r>
            <a:r>
              <a:rPr lang="nb-NO" dirty="0" smtClean="0"/>
              <a:t>)</a:t>
            </a:r>
          </a:p>
          <a:p>
            <a:r>
              <a:rPr lang="nb-NO" dirty="0" smtClean="0"/>
              <a:t>Losen henter dataene</a:t>
            </a:r>
            <a:r>
              <a:rPr lang="nb-NO" baseline="0" dirty="0" smtClean="0"/>
              <a:t> inn via </a:t>
            </a:r>
            <a:r>
              <a:rPr lang="nb-NO" baseline="0" dirty="0" err="1" smtClean="0"/>
              <a:t>geonorge</a:t>
            </a:r>
            <a:r>
              <a:rPr lang="nb-NO" baseline="0" dirty="0" smtClean="0"/>
              <a:t> som igjen leverer data ut til applikasjon</a:t>
            </a:r>
          </a:p>
          <a:p>
            <a:r>
              <a:rPr lang="nb-NO" baseline="0" dirty="0" smtClean="0"/>
              <a:t>Andre aktører vil også hente data via losen, der blir dataene levert som S102 data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6091992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Informasjon om </a:t>
            </a:r>
            <a:r>
              <a:rPr lang="nb-NO" dirty="0" err="1" smtClean="0"/>
              <a:t>apier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3774794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jpe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jpe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jpe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jpe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5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4.png"/><Relationship Id="rId4" Type="http://schemas.openxmlformats.org/officeDocument/2006/relationships/image" Target="../media/image8.jpe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jpe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jpe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jpe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jpe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jpe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jpe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jpe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t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1.jpeg" descr="Blått forløp web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3" y="6748119"/>
            <a:ext cx="9144004" cy="116960"/>
          </a:xfrm>
          <a:prstGeom prst="rect">
            <a:avLst/>
          </a:prstGeom>
          <a:ln w="12700">
            <a:miter lim="400000"/>
          </a:ln>
        </p:spPr>
      </p:pic>
      <p:pic>
        <p:nvPicPr>
          <p:cNvPr id="18" name="image2.jpeg" descr="Grønt forløp web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10800000">
            <a:off x="3240589" y="8"/>
            <a:ext cx="5258371" cy="92151"/>
          </a:xfrm>
          <a:prstGeom prst="rect">
            <a:avLst/>
          </a:prstGeom>
          <a:ln w="12700">
            <a:miter lim="400000"/>
          </a:ln>
        </p:spPr>
      </p:pic>
      <p:sp>
        <p:nvSpPr>
          <p:cNvPr id="19" name="Shape 19"/>
          <p:cNvSpPr>
            <a:spLocks noGrp="1"/>
          </p:cNvSpPr>
          <p:nvPr>
            <p:ph type="body" sz="quarter" idx="1"/>
          </p:nvPr>
        </p:nvSpPr>
        <p:spPr>
          <a:xfrm>
            <a:off x="3236913" y="538162"/>
            <a:ext cx="5262563" cy="1485901"/>
          </a:xfrm>
          <a:prstGeom prst="rect">
            <a:avLst/>
          </a:prstGeom>
          <a:effectLst>
            <a:outerShdw blurRad="12700" dist="12700" dir="5400000" rotWithShape="0">
              <a:srgbClr val="FFFFFF"/>
            </a:outerShdw>
          </a:effectLst>
        </p:spPr>
        <p:txBody>
          <a:bodyPr anchor="t"/>
          <a:lstStyle>
            <a:lvl1pPr algn="l">
              <a:spcBef>
                <a:spcPts val="1100"/>
              </a:spcBef>
              <a:defRPr sz="4800">
                <a:solidFill>
                  <a:srgbClr val="4B4E4B"/>
                </a:solidFill>
              </a:defRPr>
            </a:lvl1pPr>
            <a:lvl2pPr marL="947056" indent="-489856" algn="l">
              <a:spcBef>
                <a:spcPts val="1100"/>
              </a:spcBef>
              <a:defRPr sz="4800">
                <a:solidFill>
                  <a:srgbClr val="4B4E4B"/>
                </a:solidFill>
              </a:defRPr>
            </a:lvl2pPr>
            <a:lvl3pPr marL="1371600" indent="-457200" algn="l">
              <a:spcBef>
                <a:spcPts val="1100"/>
              </a:spcBef>
              <a:defRPr sz="4800">
                <a:solidFill>
                  <a:srgbClr val="4B4E4B"/>
                </a:solidFill>
              </a:defRPr>
            </a:lvl3pPr>
            <a:lvl4pPr marL="1920240" indent="-548640" algn="l">
              <a:spcBef>
                <a:spcPts val="1100"/>
              </a:spcBef>
              <a:defRPr sz="4800">
                <a:solidFill>
                  <a:srgbClr val="4B4E4B"/>
                </a:solidFill>
              </a:defRPr>
            </a:lvl4pPr>
            <a:lvl5pPr marL="2377440" indent="-548640" algn="l">
              <a:spcBef>
                <a:spcPts val="1100"/>
              </a:spcBef>
              <a:defRPr sz="4800">
                <a:solidFill>
                  <a:srgbClr val="4B4E4B"/>
                </a:solidFill>
              </a:defRPr>
            </a:lvl5pPr>
          </a:lstStyle>
          <a:p>
            <a:r>
              <a:t>Brødtekst nivå én</a:t>
            </a:r>
          </a:p>
          <a:p>
            <a:pPr lvl="1"/>
            <a:r>
              <a:t>Brødtekst nivå to</a:t>
            </a:r>
          </a:p>
          <a:p>
            <a:pPr lvl="2"/>
            <a:r>
              <a:t>Brødtekst nivå tre</a:t>
            </a:r>
          </a:p>
          <a:p>
            <a:pPr lvl="3"/>
            <a:r>
              <a:t>Brødtekst nivå fire</a:t>
            </a:r>
          </a:p>
          <a:p>
            <a:pPr lvl="4"/>
            <a:r>
              <a:t>Brødtekst nivå fem</a:t>
            </a:r>
          </a:p>
        </p:txBody>
      </p:sp>
      <p:sp>
        <p:nvSpPr>
          <p:cNvPr id="20" name="Shape 20"/>
          <p:cNvSpPr>
            <a:spLocks noGrp="1"/>
          </p:cNvSpPr>
          <p:nvPr>
            <p:ph type="body" sz="quarter" idx="13"/>
          </p:nvPr>
        </p:nvSpPr>
        <p:spPr>
          <a:xfrm>
            <a:off x="3227389" y="2185988"/>
            <a:ext cx="5272088" cy="458176"/>
          </a:xfrm>
          <a:prstGeom prst="rect">
            <a:avLst/>
          </a:prstGeom>
        </p:spPr>
        <p:txBody>
          <a:bodyPr anchor="t"/>
          <a:lstStyle/>
          <a:p>
            <a:pPr marL="322325" indent="-322325" algn="l" defTabSz="429768">
              <a:spcBef>
                <a:spcPts val="600"/>
              </a:spcBef>
              <a:buSzPct val="100000"/>
              <a:buFont typeface="Arial"/>
              <a:buChar char="•"/>
              <a:defRPr sz="3008" b="0">
                <a:solidFill>
                  <a:srgbClr val="676767"/>
                </a:solidFill>
              </a:defRPr>
            </a:pPr>
            <a:endParaRPr/>
          </a:p>
        </p:txBody>
      </p:sp>
      <p:sp>
        <p:nvSpPr>
          <p:cNvPr id="21" name="Shape 21"/>
          <p:cNvSpPr>
            <a:spLocks noGrp="1"/>
          </p:cNvSpPr>
          <p:nvPr>
            <p:ph type="pic" idx="14"/>
          </p:nvPr>
        </p:nvSpPr>
        <p:spPr>
          <a:xfrm>
            <a:off x="0" y="2746375"/>
            <a:ext cx="9144000" cy="4017966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pic>
        <p:nvPicPr>
          <p:cNvPr id="22" name="image4.jpeg" descr="kartverket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5661" y="488987"/>
            <a:ext cx="3017779" cy="2112447"/>
          </a:xfrm>
          <a:prstGeom prst="rect">
            <a:avLst/>
          </a:prstGeom>
          <a:ln w="12700">
            <a:miter lim="400000"/>
          </a:ln>
        </p:spPr>
      </p:pic>
      <p:sp>
        <p:nvSpPr>
          <p:cNvPr id="23" name="Shape 2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Bilde og teks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image1.jpeg" descr="Blått forløp web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3" y="6748119"/>
            <a:ext cx="9144004" cy="11696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0" name="image2.jpeg" descr="Grønt forløp web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10800000">
            <a:off x="3240589" y="8"/>
            <a:ext cx="5258371" cy="9215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1" name="image3.jpeg" descr="Liggende logo web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1576" y="6365356"/>
            <a:ext cx="975493" cy="324862"/>
          </a:xfrm>
          <a:prstGeom prst="rect">
            <a:avLst/>
          </a:prstGeom>
          <a:ln w="12700">
            <a:miter lim="400000"/>
          </a:ln>
        </p:spPr>
      </p:pic>
      <p:sp>
        <p:nvSpPr>
          <p:cNvPr id="132" name="Shape 132"/>
          <p:cNvSpPr>
            <a:spLocks noGrp="1"/>
          </p:cNvSpPr>
          <p:nvPr>
            <p:ph type="title"/>
          </p:nvPr>
        </p:nvSpPr>
        <p:spPr>
          <a:xfrm>
            <a:off x="574675" y="539750"/>
            <a:ext cx="7924800" cy="1352550"/>
          </a:xfrm>
          <a:prstGeom prst="rect">
            <a:avLst/>
          </a:prstGeom>
        </p:spPr>
        <p:txBody>
          <a:bodyPr/>
          <a:lstStyle/>
          <a:p>
            <a:r>
              <a:t>Titteltekst</a:t>
            </a:r>
          </a:p>
        </p:txBody>
      </p:sp>
      <p:sp>
        <p:nvSpPr>
          <p:cNvPr id="133" name="Shape 133"/>
          <p:cNvSpPr>
            <a:spLocks noGrp="1"/>
          </p:cNvSpPr>
          <p:nvPr>
            <p:ph type="pic" sz="half" idx="13"/>
          </p:nvPr>
        </p:nvSpPr>
        <p:spPr>
          <a:xfrm>
            <a:off x="571498" y="2214341"/>
            <a:ext cx="3865823" cy="405129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34" name="Shape 134"/>
          <p:cNvSpPr>
            <a:spLocks noGrp="1"/>
          </p:cNvSpPr>
          <p:nvPr>
            <p:ph type="pic" sz="half" idx="14"/>
          </p:nvPr>
        </p:nvSpPr>
        <p:spPr>
          <a:xfrm>
            <a:off x="4614529" y="2207254"/>
            <a:ext cx="3867192" cy="405129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35" name="Shape 13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ilde og teks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image1.jpeg" descr="Blått forløp web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3" y="6748119"/>
            <a:ext cx="9144004" cy="11696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3" name="image2.jpeg" descr="Grønt forløp web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10800000">
            <a:off x="3240589" y="8"/>
            <a:ext cx="5258371" cy="9215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4" name="image3.jpeg" descr="Liggende logo web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1576" y="6365356"/>
            <a:ext cx="975493" cy="324862"/>
          </a:xfrm>
          <a:prstGeom prst="rect">
            <a:avLst/>
          </a:prstGeom>
          <a:ln w="12700">
            <a:miter lim="400000"/>
          </a:ln>
        </p:spPr>
      </p:pic>
      <p:sp>
        <p:nvSpPr>
          <p:cNvPr id="145" name="Shape 145"/>
          <p:cNvSpPr>
            <a:spLocks noGrp="1"/>
          </p:cNvSpPr>
          <p:nvPr>
            <p:ph type="title"/>
          </p:nvPr>
        </p:nvSpPr>
        <p:spPr>
          <a:xfrm>
            <a:off x="574675" y="539750"/>
            <a:ext cx="7924800" cy="1352550"/>
          </a:xfrm>
          <a:prstGeom prst="rect">
            <a:avLst/>
          </a:prstGeom>
        </p:spPr>
        <p:txBody>
          <a:bodyPr/>
          <a:lstStyle/>
          <a:p>
            <a:r>
              <a:t>Titteltekst</a:t>
            </a:r>
          </a:p>
        </p:txBody>
      </p:sp>
      <p:sp>
        <p:nvSpPr>
          <p:cNvPr id="146" name="Shape 146"/>
          <p:cNvSpPr>
            <a:spLocks noGrp="1"/>
          </p:cNvSpPr>
          <p:nvPr>
            <p:ph type="pic" idx="13"/>
          </p:nvPr>
        </p:nvSpPr>
        <p:spPr>
          <a:xfrm>
            <a:off x="571500" y="2185988"/>
            <a:ext cx="7927975" cy="405129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47" name="Shape 14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Grafer med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image1.jpeg" descr="Blått forløp web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3" y="6748119"/>
            <a:ext cx="9144004" cy="116960"/>
          </a:xfrm>
          <a:prstGeom prst="rect">
            <a:avLst/>
          </a:prstGeom>
          <a:ln w="12700">
            <a:miter lim="400000"/>
          </a:ln>
        </p:spPr>
      </p:pic>
      <p:pic>
        <p:nvPicPr>
          <p:cNvPr id="176" name="image2.jpeg" descr="Grønt forløp web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10800000">
            <a:off x="3240589" y="8"/>
            <a:ext cx="5258371" cy="9215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7" name="image3.jpeg" descr="Liggende logo web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1576" y="6365356"/>
            <a:ext cx="975493" cy="324862"/>
          </a:xfrm>
          <a:prstGeom prst="rect">
            <a:avLst/>
          </a:prstGeom>
          <a:ln w="12700">
            <a:miter lim="400000"/>
          </a:ln>
        </p:spPr>
      </p:pic>
      <p:sp>
        <p:nvSpPr>
          <p:cNvPr id="178" name="Shape 178"/>
          <p:cNvSpPr>
            <a:spLocks noGrp="1"/>
          </p:cNvSpPr>
          <p:nvPr>
            <p:ph type="title"/>
          </p:nvPr>
        </p:nvSpPr>
        <p:spPr>
          <a:xfrm>
            <a:off x="571501" y="547690"/>
            <a:ext cx="7924363" cy="1344612"/>
          </a:xfrm>
          <a:prstGeom prst="rect">
            <a:avLst/>
          </a:prstGeom>
        </p:spPr>
        <p:txBody>
          <a:bodyPr/>
          <a:lstStyle/>
          <a:p>
            <a:r>
              <a:t>Titteltekst</a:t>
            </a:r>
          </a:p>
        </p:txBody>
      </p:sp>
      <p:sp>
        <p:nvSpPr>
          <p:cNvPr id="179" name="Shape 17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tor tekst Grøn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Brødtekst nivå én</a:t>
            </a:r>
          </a:p>
          <a:p>
            <a:pPr lvl="1"/>
            <a:r>
              <a:t>Brødtekst nivå to</a:t>
            </a:r>
          </a:p>
          <a:p>
            <a:pPr lvl="2"/>
            <a:r>
              <a:t>Brødtekst nivå tre</a:t>
            </a:r>
          </a:p>
          <a:p>
            <a:pPr lvl="3"/>
            <a:r>
              <a:t>Brødtekst nivå fire</a:t>
            </a:r>
          </a:p>
          <a:p>
            <a:pPr lvl="4"/>
            <a:r>
              <a:t>Brødtekst nivå fem</a:t>
            </a:r>
          </a:p>
        </p:txBody>
      </p:sp>
      <p:sp>
        <p:nvSpPr>
          <p:cNvPr id="187" name="Shape 18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tor tekst Bl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image1.jpeg" descr="Blått forløp web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3" y="6748119"/>
            <a:ext cx="9144004" cy="116960"/>
          </a:xfrm>
          <a:prstGeom prst="rect">
            <a:avLst/>
          </a:prstGeom>
          <a:ln w="12700">
            <a:miter lim="400000"/>
          </a:ln>
        </p:spPr>
      </p:pic>
      <p:pic>
        <p:nvPicPr>
          <p:cNvPr id="195" name="image2.jpeg" descr="Grønt forløp web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10800000">
            <a:off x="3240589" y="8"/>
            <a:ext cx="5258371" cy="92151"/>
          </a:xfrm>
          <a:prstGeom prst="rect">
            <a:avLst/>
          </a:prstGeom>
          <a:ln w="12700">
            <a:miter lim="400000"/>
          </a:ln>
        </p:spPr>
      </p:pic>
      <p:pic>
        <p:nvPicPr>
          <p:cNvPr id="196" name="image7.jpe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97" name="image1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9493" y="6345620"/>
            <a:ext cx="242932" cy="350458"/>
          </a:xfrm>
          <a:prstGeom prst="rect">
            <a:avLst/>
          </a:prstGeom>
          <a:ln w="12700">
            <a:miter lim="400000"/>
          </a:ln>
        </p:spPr>
      </p:pic>
      <p:pic>
        <p:nvPicPr>
          <p:cNvPr id="198" name="image2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366682" y="6347066"/>
            <a:ext cx="252443" cy="351948"/>
          </a:xfrm>
          <a:prstGeom prst="rect">
            <a:avLst/>
          </a:prstGeom>
          <a:ln w="12700">
            <a:miter lim="400000"/>
          </a:ln>
        </p:spPr>
      </p:pic>
      <p:pic>
        <p:nvPicPr>
          <p:cNvPr id="199" name="image7.jpe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00" name="Shape 200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Brødtekst nivå én</a:t>
            </a:r>
          </a:p>
          <a:p>
            <a:pPr lvl="1"/>
            <a:r>
              <a:t>Brødtekst nivå to</a:t>
            </a:r>
          </a:p>
          <a:p>
            <a:pPr lvl="2"/>
            <a:r>
              <a:t>Brødtekst nivå tre</a:t>
            </a:r>
          </a:p>
          <a:p>
            <a:pPr lvl="3"/>
            <a:r>
              <a:t>Brødtekst nivå fire</a:t>
            </a:r>
          </a:p>
          <a:p>
            <a:pPr lvl="4"/>
            <a:r>
              <a:t>Brødtekst nivå fem</a:t>
            </a:r>
          </a:p>
        </p:txBody>
      </p:sp>
      <p:pic>
        <p:nvPicPr>
          <p:cNvPr id="201" name="image6.jpeg" descr="Logo symbol web.jp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55376" y="6356782"/>
            <a:ext cx="249803" cy="362997"/>
          </a:xfrm>
          <a:prstGeom prst="rect">
            <a:avLst/>
          </a:prstGeom>
          <a:ln w="12700">
            <a:miter lim="400000"/>
          </a:ln>
        </p:spPr>
      </p:pic>
      <p:sp>
        <p:nvSpPr>
          <p:cNvPr id="202" name="Shape 20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og s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image1.jpeg" descr="Blått forløp web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3" y="6748119"/>
            <a:ext cx="9144004" cy="116960"/>
          </a:xfrm>
          <a:prstGeom prst="rect">
            <a:avLst/>
          </a:prstGeom>
          <a:ln w="12700">
            <a:miter lim="400000"/>
          </a:ln>
        </p:spPr>
      </p:pic>
      <p:pic>
        <p:nvPicPr>
          <p:cNvPr id="31" name="image2.jpeg" descr="Grønt forløp web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10800000">
            <a:off x="3240589" y="8"/>
            <a:ext cx="5258371" cy="92151"/>
          </a:xfrm>
          <a:prstGeom prst="rect">
            <a:avLst/>
          </a:prstGeom>
          <a:ln w="12700">
            <a:miter lim="400000"/>
          </a:ln>
        </p:spPr>
      </p:pic>
      <p:pic>
        <p:nvPicPr>
          <p:cNvPr id="32" name="image3.jpeg" descr="Liggende logo web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1576" y="6365356"/>
            <a:ext cx="975493" cy="324862"/>
          </a:xfrm>
          <a:prstGeom prst="rect">
            <a:avLst/>
          </a:prstGeom>
          <a:ln w="12700">
            <a:miter lim="400000"/>
          </a:ln>
        </p:spPr>
      </p:pic>
      <p:sp>
        <p:nvSpPr>
          <p:cNvPr id="33" name="Shape 33"/>
          <p:cNvSpPr>
            <a:spLocks noGrp="1"/>
          </p:cNvSpPr>
          <p:nvPr>
            <p:ph type="title"/>
          </p:nvPr>
        </p:nvSpPr>
        <p:spPr>
          <a:xfrm>
            <a:off x="574678" y="550268"/>
            <a:ext cx="7924801" cy="1341909"/>
          </a:xfrm>
          <a:prstGeom prst="rect">
            <a:avLst/>
          </a:prstGeom>
        </p:spPr>
        <p:txBody>
          <a:bodyPr/>
          <a:lstStyle/>
          <a:p>
            <a:r>
              <a:t>Titteltekst</a:t>
            </a:r>
          </a:p>
        </p:txBody>
      </p:sp>
      <p:sp>
        <p:nvSpPr>
          <p:cNvPr id="34" name="Shape 34"/>
          <p:cNvSpPr>
            <a:spLocks noGrp="1"/>
          </p:cNvSpPr>
          <p:nvPr>
            <p:ph type="body" idx="1"/>
          </p:nvPr>
        </p:nvSpPr>
        <p:spPr>
          <a:xfrm>
            <a:off x="574678" y="2209486"/>
            <a:ext cx="7924801" cy="4027805"/>
          </a:xfrm>
          <a:prstGeom prst="rect">
            <a:avLst/>
          </a:prstGeom>
        </p:spPr>
        <p:txBody>
          <a:bodyPr anchor="t"/>
          <a:lstStyle>
            <a:lvl1pPr algn="l">
              <a:spcBef>
                <a:spcPts val="500"/>
              </a:spcBef>
              <a:defRPr sz="2400" b="0">
                <a:solidFill>
                  <a:srgbClr val="4A4A4A"/>
                </a:solidFill>
                <a:effectLst>
                  <a:outerShdw blurRad="12700" dist="12700" dir="5400000" rotWithShape="0">
                    <a:srgbClr val="FFFFFF"/>
                  </a:outerShdw>
                </a:effectLst>
              </a:defRPr>
            </a:lvl1pPr>
            <a:lvl2pPr marL="702128" indent="-244928" algn="l">
              <a:spcBef>
                <a:spcPts val="500"/>
              </a:spcBef>
              <a:defRPr sz="2400" b="0">
                <a:solidFill>
                  <a:srgbClr val="4A4A4A"/>
                </a:solidFill>
                <a:effectLst>
                  <a:outerShdw blurRad="12700" dist="12700" dir="5400000" rotWithShape="0">
                    <a:srgbClr val="FFFFFF"/>
                  </a:outerShdw>
                </a:effectLst>
              </a:defRPr>
            </a:lvl2pPr>
            <a:lvl3pPr marL="1143000" indent="-228600" algn="l">
              <a:spcBef>
                <a:spcPts val="500"/>
              </a:spcBef>
              <a:defRPr sz="2400" b="0">
                <a:solidFill>
                  <a:srgbClr val="4A4A4A"/>
                </a:solidFill>
                <a:effectLst>
                  <a:outerShdw blurRad="12700" dist="12700" dir="5400000" rotWithShape="0">
                    <a:srgbClr val="FFFFFF"/>
                  </a:outerShdw>
                </a:effectLst>
              </a:defRPr>
            </a:lvl3pPr>
            <a:lvl4pPr marL="1645920" indent="-274320" algn="l">
              <a:spcBef>
                <a:spcPts val="500"/>
              </a:spcBef>
              <a:defRPr sz="2400" b="0">
                <a:solidFill>
                  <a:srgbClr val="4A4A4A"/>
                </a:solidFill>
                <a:effectLst>
                  <a:outerShdw blurRad="12700" dist="12700" dir="5400000" rotWithShape="0">
                    <a:srgbClr val="FFFFFF"/>
                  </a:outerShdw>
                </a:effectLst>
              </a:defRPr>
            </a:lvl4pPr>
            <a:lvl5pPr marL="2103120" indent="-274320" algn="l">
              <a:spcBef>
                <a:spcPts val="500"/>
              </a:spcBef>
              <a:defRPr sz="2400" b="0">
                <a:solidFill>
                  <a:srgbClr val="4A4A4A"/>
                </a:solidFill>
                <a:effectLst>
                  <a:outerShdw blurRad="12700" dist="12700" dir="5400000" rotWithShape="0">
                    <a:srgbClr val="FFFFFF"/>
                  </a:outerShdw>
                </a:effectLst>
              </a:defRPr>
            </a:lvl5pPr>
          </a:lstStyle>
          <a:p>
            <a:r>
              <a:t>Brødtekst nivå én</a:t>
            </a:r>
          </a:p>
          <a:p>
            <a:pPr lvl="1"/>
            <a:r>
              <a:t>Brødtekst nivå to</a:t>
            </a:r>
          </a:p>
          <a:p>
            <a:pPr lvl="2"/>
            <a:r>
              <a:t>Brødtekst nivå tre</a:t>
            </a:r>
          </a:p>
          <a:p>
            <a:pPr lvl="3"/>
            <a:r>
              <a:t>Brødtekst nivå fire</a:t>
            </a:r>
          </a:p>
          <a:p>
            <a:pPr lvl="4"/>
            <a:r>
              <a:t>Brødtekst nivå fem</a:t>
            </a:r>
          </a:p>
        </p:txBody>
      </p:sp>
      <p:sp>
        <p:nvSpPr>
          <p:cNvPr id="35" name="Shape 3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el, plass til custom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image1.jpeg" descr="Blått forløp web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3" y="6748119"/>
            <a:ext cx="9144004" cy="116960"/>
          </a:xfrm>
          <a:prstGeom prst="rect">
            <a:avLst/>
          </a:prstGeom>
          <a:ln w="12700">
            <a:miter lim="400000"/>
          </a:ln>
        </p:spPr>
      </p:pic>
      <p:pic>
        <p:nvPicPr>
          <p:cNvPr id="43" name="image2.jpeg" descr="Grønt forløp web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10800000">
            <a:off x="3240589" y="8"/>
            <a:ext cx="5258371" cy="92151"/>
          </a:xfrm>
          <a:prstGeom prst="rect">
            <a:avLst/>
          </a:prstGeom>
          <a:ln w="12700">
            <a:miter lim="400000"/>
          </a:ln>
        </p:spPr>
      </p:pic>
      <p:pic>
        <p:nvPicPr>
          <p:cNvPr id="44" name="image3.jpeg" descr="Liggende logo web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1576" y="6365356"/>
            <a:ext cx="975493" cy="324862"/>
          </a:xfrm>
          <a:prstGeom prst="rect">
            <a:avLst/>
          </a:prstGeom>
          <a:ln w="12700">
            <a:miter lim="400000"/>
          </a:ln>
        </p:spPr>
      </p:pic>
      <p:sp>
        <p:nvSpPr>
          <p:cNvPr id="45" name="Shape 45"/>
          <p:cNvSpPr>
            <a:spLocks noGrp="1"/>
          </p:cNvSpPr>
          <p:nvPr>
            <p:ph type="title"/>
          </p:nvPr>
        </p:nvSpPr>
        <p:spPr>
          <a:xfrm>
            <a:off x="574675" y="539750"/>
            <a:ext cx="7924800" cy="1352550"/>
          </a:xfrm>
          <a:prstGeom prst="rect">
            <a:avLst/>
          </a:prstGeom>
        </p:spPr>
        <p:txBody>
          <a:bodyPr/>
          <a:lstStyle/>
          <a:p>
            <a:r>
              <a:t>Titteltekst</a:t>
            </a:r>
          </a:p>
        </p:txBody>
      </p:sp>
      <p:sp>
        <p:nvSpPr>
          <p:cNvPr id="46" name="Shape 4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kst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image1.jpeg" descr="Blått forløp web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3" y="6748119"/>
            <a:ext cx="9144004" cy="116960"/>
          </a:xfrm>
          <a:prstGeom prst="rect">
            <a:avLst/>
          </a:prstGeom>
          <a:ln w="12700">
            <a:miter lim="400000"/>
          </a:ln>
        </p:spPr>
      </p:pic>
      <p:pic>
        <p:nvPicPr>
          <p:cNvPr id="54" name="image2.jpeg" descr="Grønt forløp web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10800000">
            <a:off x="3240589" y="8"/>
            <a:ext cx="5258371" cy="92151"/>
          </a:xfrm>
          <a:prstGeom prst="rect">
            <a:avLst/>
          </a:prstGeom>
          <a:ln w="12700">
            <a:miter lim="400000"/>
          </a:ln>
        </p:spPr>
      </p:pic>
      <p:pic>
        <p:nvPicPr>
          <p:cNvPr id="55" name="image3.jpeg" descr="Liggende logo web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1576" y="6365356"/>
            <a:ext cx="975493" cy="324862"/>
          </a:xfrm>
          <a:prstGeom prst="rect">
            <a:avLst/>
          </a:prstGeom>
          <a:ln w="12700">
            <a:miter lim="400000"/>
          </a:ln>
        </p:spPr>
      </p:pic>
      <p:sp>
        <p:nvSpPr>
          <p:cNvPr id="56" name="Shape 56"/>
          <p:cNvSpPr>
            <a:spLocks noGrp="1"/>
          </p:cNvSpPr>
          <p:nvPr>
            <p:ph type="title"/>
          </p:nvPr>
        </p:nvSpPr>
        <p:spPr>
          <a:xfrm>
            <a:off x="574675" y="538162"/>
            <a:ext cx="7918713" cy="1354138"/>
          </a:xfrm>
          <a:prstGeom prst="rect">
            <a:avLst/>
          </a:prstGeom>
        </p:spPr>
        <p:txBody>
          <a:bodyPr/>
          <a:lstStyle/>
          <a:p>
            <a:r>
              <a:t>Titteltekst</a:t>
            </a:r>
          </a:p>
        </p:txBody>
      </p:sp>
      <p:sp>
        <p:nvSpPr>
          <p:cNvPr id="57" name="Shape 57"/>
          <p:cNvSpPr>
            <a:spLocks noGrp="1"/>
          </p:cNvSpPr>
          <p:nvPr>
            <p:ph type="body" sz="half" idx="1"/>
          </p:nvPr>
        </p:nvSpPr>
        <p:spPr>
          <a:xfrm>
            <a:off x="3227389" y="2204864"/>
            <a:ext cx="5272086" cy="4032426"/>
          </a:xfrm>
          <a:prstGeom prst="rect">
            <a:avLst/>
          </a:prstGeom>
        </p:spPr>
        <p:txBody>
          <a:bodyPr lIns="45718" tIns="45718" rIns="45718" bIns="45718" anchor="t"/>
          <a:lstStyle>
            <a:lvl1pPr marL="342900" indent="-342900" algn="l">
              <a:spcBef>
                <a:spcPts val="400"/>
              </a:spcBef>
              <a:buClr>
                <a:srgbClr val="168035"/>
              </a:buClr>
              <a:buSzPct val="150000"/>
              <a:buFont typeface="Arial"/>
              <a:buChar char="•"/>
              <a:defRPr sz="1800" b="0">
                <a:solidFill>
                  <a:srgbClr val="676767"/>
                </a:solidFill>
              </a:defRPr>
            </a:lvl1pPr>
            <a:lvl2pPr marL="742950" indent="-285750" algn="l">
              <a:spcBef>
                <a:spcPts val="400"/>
              </a:spcBef>
              <a:buClr>
                <a:srgbClr val="168035"/>
              </a:buClr>
              <a:buSzPct val="150000"/>
              <a:buFont typeface="Arial"/>
              <a:buChar char="•"/>
              <a:defRPr sz="1800" b="0">
                <a:solidFill>
                  <a:srgbClr val="676767"/>
                </a:solidFill>
              </a:defRPr>
            </a:lvl2pPr>
            <a:lvl3pPr marL="1143000" indent="-228600" algn="l">
              <a:spcBef>
                <a:spcPts val="400"/>
              </a:spcBef>
              <a:buClr>
                <a:srgbClr val="168035"/>
              </a:buClr>
              <a:buSzPct val="150000"/>
              <a:buFont typeface="Arial"/>
              <a:defRPr sz="1800" b="0">
                <a:solidFill>
                  <a:srgbClr val="676767"/>
                </a:solidFill>
              </a:defRPr>
            </a:lvl3pPr>
            <a:lvl4pPr marL="1600200" indent="-228600" algn="l">
              <a:spcBef>
                <a:spcPts val="400"/>
              </a:spcBef>
              <a:buClr>
                <a:srgbClr val="168035"/>
              </a:buClr>
              <a:buSzPct val="150000"/>
              <a:buFont typeface="Arial"/>
              <a:buChar char="•"/>
              <a:defRPr sz="1800" b="0">
                <a:solidFill>
                  <a:srgbClr val="676767"/>
                </a:solidFill>
              </a:defRPr>
            </a:lvl4pPr>
            <a:lvl5pPr marL="2057400" indent="-228600" algn="l">
              <a:spcBef>
                <a:spcPts val="400"/>
              </a:spcBef>
              <a:buClr>
                <a:srgbClr val="168035"/>
              </a:buClr>
              <a:buSzPct val="150000"/>
              <a:buFont typeface="Arial"/>
              <a:buChar char="•"/>
              <a:defRPr sz="1800" b="0">
                <a:solidFill>
                  <a:srgbClr val="676767"/>
                </a:solidFill>
              </a:defRPr>
            </a:lvl5pPr>
          </a:lstStyle>
          <a:p>
            <a:r>
              <a:t>Brødtekst nivå én</a:t>
            </a:r>
          </a:p>
          <a:p>
            <a:pPr lvl="1"/>
            <a:r>
              <a:t>Brødtekst nivå to</a:t>
            </a:r>
          </a:p>
          <a:p>
            <a:pPr lvl="2"/>
            <a:r>
              <a:t>Brødtekst nivå tre</a:t>
            </a:r>
          </a:p>
          <a:p>
            <a:pPr lvl="3"/>
            <a:r>
              <a:t>Brødtekst nivå fire</a:t>
            </a:r>
          </a:p>
          <a:p>
            <a:pPr lvl="4"/>
            <a:r>
              <a:t>Brødtekst nivå fem</a:t>
            </a:r>
          </a:p>
        </p:txBody>
      </p:sp>
      <p:sp>
        <p:nvSpPr>
          <p:cNvPr id="58" name="Shape 5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kst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image1.jpeg" descr="Blått forløp web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3" y="6748119"/>
            <a:ext cx="9144004" cy="116960"/>
          </a:xfrm>
          <a:prstGeom prst="rect">
            <a:avLst/>
          </a:prstGeom>
          <a:ln w="12700">
            <a:miter lim="400000"/>
          </a:ln>
        </p:spPr>
      </p:pic>
      <p:pic>
        <p:nvPicPr>
          <p:cNvPr id="66" name="image2.jpeg" descr="Grønt forløp web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10800000">
            <a:off x="3240589" y="8"/>
            <a:ext cx="5258371" cy="92151"/>
          </a:xfrm>
          <a:prstGeom prst="rect">
            <a:avLst/>
          </a:prstGeom>
          <a:ln w="12700">
            <a:miter lim="400000"/>
          </a:ln>
        </p:spPr>
      </p:pic>
      <p:pic>
        <p:nvPicPr>
          <p:cNvPr id="67" name="image3.jpeg" descr="Liggende logo web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1576" y="6365356"/>
            <a:ext cx="975493" cy="324862"/>
          </a:xfrm>
          <a:prstGeom prst="rect">
            <a:avLst/>
          </a:prstGeom>
          <a:ln w="12700">
            <a:miter lim="400000"/>
          </a:ln>
        </p:spPr>
      </p:pic>
      <p:sp>
        <p:nvSpPr>
          <p:cNvPr id="68" name="Shape 68"/>
          <p:cNvSpPr>
            <a:spLocks noGrp="1"/>
          </p:cNvSpPr>
          <p:nvPr>
            <p:ph type="title"/>
          </p:nvPr>
        </p:nvSpPr>
        <p:spPr>
          <a:xfrm>
            <a:off x="574675" y="539750"/>
            <a:ext cx="2484440" cy="135255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t>Titteltekst</a:t>
            </a:r>
          </a:p>
        </p:txBody>
      </p:sp>
      <p:sp>
        <p:nvSpPr>
          <p:cNvPr id="69" name="Shape 69"/>
          <p:cNvSpPr>
            <a:spLocks noGrp="1"/>
          </p:cNvSpPr>
          <p:nvPr>
            <p:ph type="body" idx="1"/>
          </p:nvPr>
        </p:nvSpPr>
        <p:spPr>
          <a:xfrm>
            <a:off x="3227388" y="539750"/>
            <a:ext cx="5277342" cy="5697538"/>
          </a:xfrm>
          <a:prstGeom prst="rect">
            <a:avLst/>
          </a:prstGeom>
        </p:spPr>
        <p:txBody>
          <a:bodyPr lIns="45718" tIns="45718" rIns="45718" bIns="45718" anchor="t"/>
          <a:lstStyle>
            <a:lvl1pPr marL="342900" indent="-342900" algn="l">
              <a:spcBef>
                <a:spcPts val="500"/>
              </a:spcBef>
              <a:buClr>
                <a:srgbClr val="168035"/>
              </a:buClr>
              <a:buSzPct val="150000"/>
              <a:buFont typeface="Arial"/>
              <a:buChar char="•"/>
              <a:defRPr sz="2400" b="0">
                <a:solidFill>
                  <a:srgbClr val="676767"/>
                </a:solidFill>
              </a:defRPr>
            </a:lvl1pPr>
            <a:lvl2pPr marL="742950" indent="-285750" algn="l">
              <a:spcBef>
                <a:spcPts val="500"/>
              </a:spcBef>
              <a:buClr>
                <a:srgbClr val="168035"/>
              </a:buClr>
              <a:buSzPct val="150000"/>
              <a:buFont typeface="Arial"/>
              <a:buChar char="•"/>
              <a:defRPr sz="2400" b="0">
                <a:solidFill>
                  <a:srgbClr val="676767"/>
                </a:solidFill>
              </a:defRPr>
            </a:lvl2pPr>
            <a:lvl3pPr marL="1143000" indent="-228600" algn="l">
              <a:spcBef>
                <a:spcPts val="500"/>
              </a:spcBef>
              <a:buClr>
                <a:srgbClr val="168035"/>
              </a:buClr>
              <a:buSzPct val="150000"/>
              <a:buFont typeface="Arial"/>
              <a:defRPr sz="2400" b="0">
                <a:solidFill>
                  <a:srgbClr val="676767"/>
                </a:solidFill>
              </a:defRPr>
            </a:lvl3pPr>
            <a:lvl4pPr marL="1600200" indent="-228600" algn="l">
              <a:spcBef>
                <a:spcPts val="500"/>
              </a:spcBef>
              <a:buClr>
                <a:srgbClr val="168035"/>
              </a:buClr>
              <a:buSzPct val="150000"/>
              <a:buFont typeface="Arial"/>
              <a:buChar char="•"/>
              <a:defRPr sz="2400" b="0">
                <a:solidFill>
                  <a:srgbClr val="676767"/>
                </a:solidFill>
              </a:defRPr>
            </a:lvl4pPr>
            <a:lvl5pPr marL="2057400" indent="-228600" algn="l">
              <a:spcBef>
                <a:spcPts val="500"/>
              </a:spcBef>
              <a:buClr>
                <a:srgbClr val="168035"/>
              </a:buClr>
              <a:buSzPct val="150000"/>
              <a:buFont typeface="Arial"/>
              <a:buChar char="•"/>
              <a:defRPr sz="2400" b="0">
                <a:solidFill>
                  <a:srgbClr val="676767"/>
                </a:solidFill>
              </a:defRPr>
            </a:lvl5pPr>
          </a:lstStyle>
          <a:p>
            <a:r>
              <a:t>Brødtekst nivå én</a:t>
            </a:r>
          </a:p>
          <a:p>
            <a:pPr lvl="1"/>
            <a:r>
              <a:t>Brødtekst nivå to</a:t>
            </a:r>
          </a:p>
          <a:p>
            <a:pPr lvl="2"/>
            <a:r>
              <a:t>Brødtekst nivå tre</a:t>
            </a:r>
          </a:p>
          <a:p>
            <a:pPr lvl="3"/>
            <a:r>
              <a:t>Brødtekst nivå fire</a:t>
            </a:r>
          </a:p>
          <a:p>
            <a:pPr lvl="4"/>
            <a:r>
              <a:t>Brødtekst nivå fem</a:t>
            </a:r>
          </a:p>
        </p:txBody>
      </p:sp>
      <p:sp>
        <p:nvSpPr>
          <p:cNvPr id="70" name="Shape 7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kst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image1.jpeg" descr="Blått forløp web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3" y="6748119"/>
            <a:ext cx="9144004" cy="116960"/>
          </a:xfrm>
          <a:prstGeom prst="rect">
            <a:avLst/>
          </a:prstGeom>
          <a:ln w="12700">
            <a:miter lim="400000"/>
          </a:ln>
        </p:spPr>
      </p:pic>
      <p:pic>
        <p:nvPicPr>
          <p:cNvPr id="78" name="image2.jpeg" descr="Grønt forløp web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10800000">
            <a:off x="3240589" y="8"/>
            <a:ext cx="5258371" cy="92151"/>
          </a:xfrm>
          <a:prstGeom prst="rect">
            <a:avLst/>
          </a:prstGeom>
          <a:ln w="12700">
            <a:miter lim="400000"/>
          </a:ln>
        </p:spPr>
      </p:pic>
      <p:pic>
        <p:nvPicPr>
          <p:cNvPr id="79" name="image3.jpeg" descr="Liggende logo web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1576" y="6365356"/>
            <a:ext cx="975493" cy="324862"/>
          </a:xfrm>
          <a:prstGeom prst="rect">
            <a:avLst/>
          </a:prstGeom>
          <a:ln w="12700">
            <a:miter lim="400000"/>
          </a:ln>
        </p:spPr>
      </p:pic>
      <p:sp>
        <p:nvSpPr>
          <p:cNvPr id="80" name="Shape 80"/>
          <p:cNvSpPr>
            <a:spLocks noGrp="1"/>
          </p:cNvSpPr>
          <p:nvPr>
            <p:ph type="title"/>
          </p:nvPr>
        </p:nvSpPr>
        <p:spPr>
          <a:xfrm>
            <a:off x="574675" y="538162"/>
            <a:ext cx="7918713" cy="1354138"/>
          </a:xfrm>
          <a:prstGeom prst="rect">
            <a:avLst/>
          </a:prstGeom>
        </p:spPr>
        <p:txBody>
          <a:bodyPr/>
          <a:lstStyle/>
          <a:p>
            <a:r>
              <a:t>Titteltekst</a:t>
            </a:r>
          </a:p>
        </p:txBody>
      </p:sp>
      <p:sp>
        <p:nvSpPr>
          <p:cNvPr id="81" name="Shape 81"/>
          <p:cNvSpPr>
            <a:spLocks noGrp="1"/>
          </p:cNvSpPr>
          <p:nvPr>
            <p:ph type="body" idx="1"/>
          </p:nvPr>
        </p:nvSpPr>
        <p:spPr>
          <a:xfrm>
            <a:off x="571500" y="2204864"/>
            <a:ext cx="7927975" cy="4032426"/>
          </a:xfrm>
          <a:prstGeom prst="rect">
            <a:avLst/>
          </a:prstGeom>
        </p:spPr>
        <p:txBody>
          <a:bodyPr lIns="45718" tIns="45718" rIns="45718" bIns="45718" anchor="t"/>
          <a:lstStyle>
            <a:lvl1pPr marL="342900" indent="-342900" algn="l">
              <a:spcBef>
                <a:spcPts val="400"/>
              </a:spcBef>
              <a:buClr>
                <a:srgbClr val="168035"/>
              </a:buClr>
              <a:buSzPct val="150000"/>
              <a:buFont typeface="Arial"/>
              <a:buChar char="•"/>
              <a:defRPr sz="1800" b="0">
                <a:solidFill>
                  <a:srgbClr val="676767"/>
                </a:solidFill>
              </a:defRPr>
            </a:lvl1pPr>
            <a:lvl2pPr marL="742950" indent="-285750" algn="l">
              <a:spcBef>
                <a:spcPts val="400"/>
              </a:spcBef>
              <a:buClr>
                <a:srgbClr val="168035"/>
              </a:buClr>
              <a:buSzPct val="150000"/>
              <a:buFont typeface="Arial"/>
              <a:buChar char="•"/>
              <a:defRPr sz="1800" b="0">
                <a:solidFill>
                  <a:srgbClr val="676767"/>
                </a:solidFill>
              </a:defRPr>
            </a:lvl2pPr>
            <a:lvl3pPr marL="1143000" indent="-228600" algn="l">
              <a:spcBef>
                <a:spcPts val="400"/>
              </a:spcBef>
              <a:buClr>
                <a:srgbClr val="168035"/>
              </a:buClr>
              <a:buSzPct val="150000"/>
              <a:buFont typeface="Arial"/>
              <a:defRPr sz="1800" b="0">
                <a:solidFill>
                  <a:srgbClr val="676767"/>
                </a:solidFill>
              </a:defRPr>
            </a:lvl3pPr>
            <a:lvl4pPr marL="1600200" indent="-228600" algn="l">
              <a:spcBef>
                <a:spcPts val="400"/>
              </a:spcBef>
              <a:buClr>
                <a:srgbClr val="168035"/>
              </a:buClr>
              <a:buSzPct val="150000"/>
              <a:buFont typeface="Arial"/>
              <a:buChar char="•"/>
              <a:defRPr sz="1800" b="0">
                <a:solidFill>
                  <a:srgbClr val="676767"/>
                </a:solidFill>
              </a:defRPr>
            </a:lvl4pPr>
            <a:lvl5pPr marL="2057400" indent="-228600" algn="l">
              <a:spcBef>
                <a:spcPts val="400"/>
              </a:spcBef>
              <a:buClr>
                <a:srgbClr val="168035"/>
              </a:buClr>
              <a:buSzPct val="150000"/>
              <a:buFont typeface="Arial"/>
              <a:buChar char="•"/>
              <a:defRPr sz="1800" b="0">
                <a:solidFill>
                  <a:srgbClr val="676767"/>
                </a:solidFill>
              </a:defRPr>
            </a:lvl5pPr>
          </a:lstStyle>
          <a:p>
            <a:r>
              <a:t>Brødtekst nivå én</a:t>
            </a:r>
          </a:p>
          <a:p>
            <a:pPr lvl="1"/>
            <a:r>
              <a:t>Brødtekst nivå to</a:t>
            </a:r>
          </a:p>
          <a:p>
            <a:pPr lvl="2"/>
            <a:r>
              <a:t>Brødtekst nivå tre</a:t>
            </a:r>
          </a:p>
          <a:p>
            <a:pPr lvl="3"/>
            <a:r>
              <a:t>Brødtekst nivå fire</a:t>
            </a:r>
          </a:p>
          <a:p>
            <a:pPr lvl="4"/>
            <a:r>
              <a:t>Brødtekst nivå fem</a:t>
            </a:r>
          </a:p>
        </p:txBody>
      </p:sp>
      <p:sp>
        <p:nvSpPr>
          <p:cNvPr id="82" name="Shape 8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ilde og teks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image1.jpeg" descr="Blått forløp web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3" y="6748119"/>
            <a:ext cx="9144004" cy="116960"/>
          </a:xfrm>
          <a:prstGeom prst="rect">
            <a:avLst/>
          </a:prstGeom>
          <a:ln w="12700">
            <a:miter lim="400000"/>
          </a:ln>
        </p:spPr>
      </p:pic>
      <p:pic>
        <p:nvPicPr>
          <p:cNvPr id="90" name="image2.jpeg" descr="Grønt forløp web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10800000">
            <a:off x="3240589" y="8"/>
            <a:ext cx="5258371" cy="92151"/>
          </a:xfrm>
          <a:prstGeom prst="rect">
            <a:avLst/>
          </a:prstGeom>
          <a:ln w="12700">
            <a:miter lim="400000"/>
          </a:ln>
        </p:spPr>
      </p:pic>
      <p:pic>
        <p:nvPicPr>
          <p:cNvPr id="91" name="image3.jpeg" descr="Liggende logo web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1576" y="6365356"/>
            <a:ext cx="975493" cy="324862"/>
          </a:xfrm>
          <a:prstGeom prst="rect">
            <a:avLst/>
          </a:prstGeom>
          <a:ln w="12700">
            <a:miter lim="400000"/>
          </a:ln>
        </p:spPr>
      </p:pic>
      <p:sp>
        <p:nvSpPr>
          <p:cNvPr id="92" name="Shape 92"/>
          <p:cNvSpPr>
            <a:spLocks noGrp="1"/>
          </p:cNvSpPr>
          <p:nvPr>
            <p:ph type="pic" sz="half" idx="13"/>
          </p:nvPr>
        </p:nvSpPr>
        <p:spPr>
          <a:xfrm>
            <a:off x="3227389" y="2185988"/>
            <a:ext cx="5272086" cy="405129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93" name="Shape 93"/>
          <p:cNvSpPr>
            <a:spLocks noGrp="1"/>
          </p:cNvSpPr>
          <p:nvPr>
            <p:ph type="title"/>
          </p:nvPr>
        </p:nvSpPr>
        <p:spPr>
          <a:xfrm>
            <a:off x="574675" y="539750"/>
            <a:ext cx="7924800" cy="1352550"/>
          </a:xfrm>
          <a:prstGeom prst="rect">
            <a:avLst/>
          </a:prstGeom>
        </p:spPr>
        <p:txBody>
          <a:bodyPr/>
          <a:lstStyle/>
          <a:p>
            <a:r>
              <a:t>Titteltekst</a:t>
            </a:r>
          </a:p>
        </p:txBody>
      </p:sp>
      <p:sp>
        <p:nvSpPr>
          <p:cNvPr id="94" name="Shape 94"/>
          <p:cNvSpPr>
            <a:spLocks noGrp="1"/>
          </p:cNvSpPr>
          <p:nvPr>
            <p:ph type="body" sz="quarter" idx="1"/>
          </p:nvPr>
        </p:nvSpPr>
        <p:spPr>
          <a:xfrm>
            <a:off x="571500" y="2185989"/>
            <a:ext cx="2487615" cy="4051302"/>
          </a:xfrm>
          <a:prstGeom prst="rect">
            <a:avLst/>
          </a:prstGeom>
        </p:spPr>
        <p:txBody>
          <a:bodyPr lIns="45718" tIns="45718" rIns="45718" bIns="45718" anchor="t"/>
          <a:lstStyle>
            <a:lvl1pPr marL="342900" indent="-342900" algn="l">
              <a:spcBef>
                <a:spcPts val="400"/>
              </a:spcBef>
              <a:buClr>
                <a:srgbClr val="168035"/>
              </a:buClr>
              <a:buSzPct val="150000"/>
              <a:buFont typeface="Arial"/>
              <a:buChar char="•"/>
              <a:defRPr sz="1800" b="0">
                <a:solidFill>
                  <a:srgbClr val="676767"/>
                </a:solidFill>
              </a:defRPr>
            </a:lvl1pPr>
            <a:lvl2pPr marL="742950" indent="-285750" algn="l">
              <a:spcBef>
                <a:spcPts val="400"/>
              </a:spcBef>
              <a:buClr>
                <a:srgbClr val="168035"/>
              </a:buClr>
              <a:buSzPct val="150000"/>
              <a:buFont typeface="Arial"/>
              <a:buChar char="•"/>
              <a:defRPr sz="1800" b="0">
                <a:solidFill>
                  <a:srgbClr val="676767"/>
                </a:solidFill>
              </a:defRPr>
            </a:lvl2pPr>
            <a:lvl3pPr marL="1143000" indent="-228600" algn="l">
              <a:spcBef>
                <a:spcPts val="400"/>
              </a:spcBef>
              <a:buClr>
                <a:srgbClr val="168035"/>
              </a:buClr>
              <a:buSzPct val="150000"/>
              <a:buFont typeface="Arial"/>
              <a:defRPr sz="1800" b="0">
                <a:solidFill>
                  <a:srgbClr val="676767"/>
                </a:solidFill>
              </a:defRPr>
            </a:lvl3pPr>
            <a:lvl4pPr marL="1600200" indent="-228600" algn="l">
              <a:spcBef>
                <a:spcPts val="400"/>
              </a:spcBef>
              <a:buClr>
                <a:srgbClr val="168035"/>
              </a:buClr>
              <a:buSzPct val="150000"/>
              <a:buFont typeface="Arial"/>
              <a:buChar char="•"/>
              <a:defRPr sz="1800" b="0">
                <a:solidFill>
                  <a:srgbClr val="676767"/>
                </a:solidFill>
              </a:defRPr>
            </a:lvl4pPr>
            <a:lvl5pPr marL="2057400" indent="-228600" algn="l">
              <a:spcBef>
                <a:spcPts val="400"/>
              </a:spcBef>
              <a:buClr>
                <a:srgbClr val="168035"/>
              </a:buClr>
              <a:buSzPct val="150000"/>
              <a:buFont typeface="Arial"/>
              <a:buChar char="•"/>
              <a:defRPr sz="1800" b="0">
                <a:solidFill>
                  <a:srgbClr val="676767"/>
                </a:solidFill>
              </a:defRPr>
            </a:lvl5pPr>
          </a:lstStyle>
          <a:p>
            <a:r>
              <a:t>Brødtekst nivå én</a:t>
            </a:r>
          </a:p>
          <a:p>
            <a:pPr lvl="1"/>
            <a:r>
              <a:t>Brødtekst nivå to</a:t>
            </a:r>
          </a:p>
          <a:p>
            <a:pPr lvl="2"/>
            <a:r>
              <a:t>Brødtekst nivå tre</a:t>
            </a:r>
          </a:p>
          <a:p>
            <a:pPr lvl="3"/>
            <a:r>
              <a:t>Brødtekst nivå fire</a:t>
            </a:r>
          </a:p>
          <a:p>
            <a:pPr lvl="4"/>
            <a:r>
              <a:t>Brødtekst nivå fem</a:t>
            </a:r>
          </a:p>
        </p:txBody>
      </p:sp>
      <p:sp>
        <p:nvSpPr>
          <p:cNvPr id="95" name="Shape 9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ilde og teks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image1.jpeg" descr="Blått forløp web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3" y="6748119"/>
            <a:ext cx="9144004" cy="116960"/>
          </a:xfrm>
          <a:prstGeom prst="rect">
            <a:avLst/>
          </a:prstGeom>
          <a:ln w="12700">
            <a:miter lim="400000"/>
          </a:ln>
        </p:spPr>
      </p:pic>
      <p:pic>
        <p:nvPicPr>
          <p:cNvPr id="103" name="image2.jpeg" descr="Grønt forløp web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10800000">
            <a:off x="3240589" y="8"/>
            <a:ext cx="5258371" cy="92151"/>
          </a:xfrm>
          <a:prstGeom prst="rect">
            <a:avLst/>
          </a:prstGeom>
          <a:ln w="12700">
            <a:miter lim="400000"/>
          </a:ln>
        </p:spPr>
      </p:pic>
      <p:pic>
        <p:nvPicPr>
          <p:cNvPr id="104" name="image3.jpeg" descr="Liggende logo web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1576" y="6365356"/>
            <a:ext cx="975493" cy="324862"/>
          </a:xfrm>
          <a:prstGeom prst="rect">
            <a:avLst/>
          </a:prstGeom>
          <a:ln w="12700">
            <a:miter lim="400000"/>
          </a:ln>
        </p:spPr>
      </p:pic>
      <p:sp>
        <p:nvSpPr>
          <p:cNvPr id="105" name="Shape 105"/>
          <p:cNvSpPr>
            <a:spLocks noGrp="1"/>
          </p:cNvSpPr>
          <p:nvPr>
            <p:ph type="title"/>
          </p:nvPr>
        </p:nvSpPr>
        <p:spPr>
          <a:xfrm>
            <a:off x="574675" y="539750"/>
            <a:ext cx="7924800" cy="1352550"/>
          </a:xfrm>
          <a:prstGeom prst="rect">
            <a:avLst/>
          </a:prstGeom>
        </p:spPr>
        <p:txBody>
          <a:bodyPr/>
          <a:lstStyle/>
          <a:p>
            <a:r>
              <a:t>Titteltekst</a:t>
            </a:r>
          </a:p>
        </p:txBody>
      </p:sp>
      <p:sp>
        <p:nvSpPr>
          <p:cNvPr id="106" name="Shape 106"/>
          <p:cNvSpPr>
            <a:spLocks noGrp="1"/>
          </p:cNvSpPr>
          <p:nvPr>
            <p:ph type="pic" sz="quarter" idx="13"/>
          </p:nvPr>
        </p:nvSpPr>
        <p:spPr>
          <a:xfrm>
            <a:off x="571500" y="2185988"/>
            <a:ext cx="2487615" cy="405129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7" name="Shape 107"/>
          <p:cNvSpPr>
            <a:spLocks noGrp="1"/>
          </p:cNvSpPr>
          <p:nvPr>
            <p:ph type="body" sz="half" idx="1"/>
          </p:nvPr>
        </p:nvSpPr>
        <p:spPr>
          <a:xfrm>
            <a:off x="3203943" y="2193076"/>
            <a:ext cx="5323371" cy="4037604"/>
          </a:xfrm>
          <a:prstGeom prst="rect">
            <a:avLst/>
          </a:prstGeom>
        </p:spPr>
        <p:txBody>
          <a:bodyPr lIns="45718" tIns="45718" rIns="45718" bIns="45718" anchor="t"/>
          <a:lstStyle>
            <a:lvl1pPr marL="342900" indent="-342900" algn="l">
              <a:spcBef>
                <a:spcPts val="400"/>
              </a:spcBef>
              <a:buClr>
                <a:srgbClr val="168035"/>
              </a:buClr>
              <a:buSzPct val="150000"/>
              <a:buFont typeface="Arial"/>
              <a:buChar char="•"/>
              <a:defRPr sz="1800" b="0">
                <a:solidFill>
                  <a:srgbClr val="676767"/>
                </a:solidFill>
              </a:defRPr>
            </a:lvl1pPr>
            <a:lvl2pPr marL="742950" indent="-285750" algn="l">
              <a:spcBef>
                <a:spcPts val="400"/>
              </a:spcBef>
              <a:buClr>
                <a:srgbClr val="168035"/>
              </a:buClr>
              <a:buSzPct val="150000"/>
              <a:buFont typeface="Arial"/>
              <a:buChar char="•"/>
              <a:defRPr sz="1800" b="0">
                <a:solidFill>
                  <a:srgbClr val="676767"/>
                </a:solidFill>
              </a:defRPr>
            </a:lvl2pPr>
            <a:lvl3pPr marL="1143000" indent="-228600" algn="l">
              <a:spcBef>
                <a:spcPts val="400"/>
              </a:spcBef>
              <a:buClr>
                <a:srgbClr val="168035"/>
              </a:buClr>
              <a:buSzPct val="150000"/>
              <a:buFont typeface="Arial"/>
              <a:defRPr sz="1800" b="0">
                <a:solidFill>
                  <a:srgbClr val="676767"/>
                </a:solidFill>
              </a:defRPr>
            </a:lvl3pPr>
            <a:lvl4pPr marL="1600200" indent="-228600" algn="l">
              <a:spcBef>
                <a:spcPts val="400"/>
              </a:spcBef>
              <a:buClr>
                <a:srgbClr val="168035"/>
              </a:buClr>
              <a:buSzPct val="150000"/>
              <a:buFont typeface="Arial"/>
              <a:buChar char="•"/>
              <a:defRPr sz="1800" b="0">
                <a:solidFill>
                  <a:srgbClr val="676767"/>
                </a:solidFill>
              </a:defRPr>
            </a:lvl4pPr>
            <a:lvl5pPr marL="2057400" indent="-228600" algn="l">
              <a:spcBef>
                <a:spcPts val="400"/>
              </a:spcBef>
              <a:buClr>
                <a:srgbClr val="168035"/>
              </a:buClr>
              <a:buSzPct val="150000"/>
              <a:buFont typeface="Arial"/>
              <a:buChar char="•"/>
              <a:defRPr sz="1800" b="0">
                <a:solidFill>
                  <a:srgbClr val="676767"/>
                </a:solidFill>
              </a:defRPr>
            </a:lvl5pPr>
          </a:lstStyle>
          <a:p>
            <a:r>
              <a:t>Brødtekst nivå én</a:t>
            </a:r>
          </a:p>
          <a:p>
            <a:pPr lvl="1"/>
            <a:r>
              <a:t>Brødtekst nivå to</a:t>
            </a:r>
          </a:p>
          <a:p>
            <a:pPr lvl="2"/>
            <a:r>
              <a:t>Brødtekst nivå tre</a:t>
            </a:r>
          </a:p>
          <a:p>
            <a:pPr lvl="3"/>
            <a:r>
              <a:t>Brødtekst nivå fire</a:t>
            </a:r>
          </a:p>
          <a:p>
            <a:pPr lvl="4"/>
            <a:r>
              <a:t>Brødtekst nivå fem</a:t>
            </a:r>
          </a:p>
        </p:txBody>
      </p:sp>
      <p:sp>
        <p:nvSpPr>
          <p:cNvPr id="108" name="Shape 10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Bilde og teks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image1.jpeg" descr="Blått forløp web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3" y="6748119"/>
            <a:ext cx="9144004" cy="116960"/>
          </a:xfrm>
          <a:prstGeom prst="rect">
            <a:avLst/>
          </a:prstGeom>
          <a:ln w="12700">
            <a:miter lim="400000"/>
          </a:ln>
        </p:spPr>
      </p:pic>
      <p:pic>
        <p:nvPicPr>
          <p:cNvPr id="116" name="image2.jpeg" descr="Grønt forløp web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10800000">
            <a:off x="3240589" y="8"/>
            <a:ext cx="5258371" cy="92151"/>
          </a:xfrm>
          <a:prstGeom prst="rect">
            <a:avLst/>
          </a:prstGeom>
          <a:ln w="12700">
            <a:miter lim="400000"/>
          </a:ln>
        </p:spPr>
      </p:pic>
      <p:pic>
        <p:nvPicPr>
          <p:cNvPr id="117" name="image3.jpeg" descr="Liggende logo web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1576" y="6365356"/>
            <a:ext cx="975493" cy="324862"/>
          </a:xfrm>
          <a:prstGeom prst="rect">
            <a:avLst/>
          </a:prstGeom>
          <a:ln w="12700">
            <a:miter lim="400000"/>
          </a:ln>
        </p:spPr>
      </p:pic>
      <p:sp>
        <p:nvSpPr>
          <p:cNvPr id="118" name="Shape 118"/>
          <p:cNvSpPr>
            <a:spLocks noGrp="1"/>
          </p:cNvSpPr>
          <p:nvPr>
            <p:ph type="title"/>
          </p:nvPr>
        </p:nvSpPr>
        <p:spPr>
          <a:xfrm>
            <a:off x="574675" y="539750"/>
            <a:ext cx="7924800" cy="1352550"/>
          </a:xfrm>
          <a:prstGeom prst="rect">
            <a:avLst/>
          </a:prstGeom>
        </p:spPr>
        <p:txBody>
          <a:bodyPr/>
          <a:lstStyle/>
          <a:p>
            <a:r>
              <a:t>Titteltekst</a:t>
            </a:r>
          </a:p>
        </p:txBody>
      </p:sp>
      <p:sp>
        <p:nvSpPr>
          <p:cNvPr id="119" name="Shape 119"/>
          <p:cNvSpPr>
            <a:spLocks noGrp="1"/>
          </p:cNvSpPr>
          <p:nvPr>
            <p:ph type="pic" sz="quarter" idx="13"/>
          </p:nvPr>
        </p:nvSpPr>
        <p:spPr>
          <a:xfrm>
            <a:off x="571500" y="2185988"/>
            <a:ext cx="2487615" cy="405129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20" name="Shape 120"/>
          <p:cNvSpPr>
            <a:spLocks noGrp="1"/>
          </p:cNvSpPr>
          <p:nvPr>
            <p:ph type="pic" sz="quarter" idx="14"/>
          </p:nvPr>
        </p:nvSpPr>
        <p:spPr>
          <a:xfrm>
            <a:off x="3282801" y="2203710"/>
            <a:ext cx="2487616" cy="405129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21" name="Shape 121"/>
          <p:cNvSpPr>
            <a:spLocks noGrp="1"/>
          </p:cNvSpPr>
          <p:nvPr>
            <p:ph type="pic" sz="quarter" idx="15"/>
          </p:nvPr>
        </p:nvSpPr>
        <p:spPr>
          <a:xfrm>
            <a:off x="5994105" y="2207254"/>
            <a:ext cx="2487615" cy="405129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22" name="Shape 12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3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jpeg"/><Relationship Id="rId20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4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1.jpeg" descr="Blått forløp web.jpg"/>
          <p:cNvPicPr>
            <a:picLocks noChangeAspect="1"/>
          </p:cNvPicPr>
          <p:nvPr/>
        </p:nvPicPr>
        <p:blipFill>
          <a:blip r:embed="rId16">
            <a:extLst/>
          </a:blip>
          <a:stretch>
            <a:fillRect/>
          </a:stretch>
        </p:blipFill>
        <p:spPr>
          <a:xfrm>
            <a:off x="-3" y="6748119"/>
            <a:ext cx="9144004" cy="116960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image2.jpeg" descr="Grønt forløp web.jpg"/>
          <p:cNvPicPr>
            <a:picLocks noChangeAspect="1"/>
          </p:cNvPicPr>
          <p:nvPr/>
        </p:nvPicPr>
        <p:blipFill>
          <a:blip r:embed="rId17">
            <a:extLst/>
          </a:blip>
          <a:stretch>
            <a:fillRect/>
          </a:stretch>
        </p:blipFill>
        <p:spPr>
          <a:xfrm rot="10800000">
            <a:off x="3240589" y="8"/>
            <a:ext cx="5258371" cy="92151"/>
          </a:xfrm>
          <a:prstGeom prst="rect">
            <a:avLst/>
          </a:prstGeom>
          <a:ln w="12700">
            <a:miter lim="400000"/>
          </a:ln>
        </p:spPr>
      </p:pic>
      <p:pic>
        <p:nvPicPr>
          <p:cNvPr id="4" name="image5.jpeg"/>
          <p:cNvPicPr>
            <a:picLocks noChangeAspect="1"/>
          </p:cNvPicPr>
          <p:nvPr/>
        </p:nvPicPr>
        <p:blipFill>
          <a:blip r:embed="rId18">
            <a:extLst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image1.png"/>
          <p:cNvPicPr>
            <a:picLocks noChangeAspect="1"/>
          </p:cNvPicPr>
          <p:nvPr/>
        </p:nvPicPr>
        <p:blipFill>
          <a:blip r:embed="rId19">
            <a:extLst/>
          </a:blip>
          <a:stretch>
            <a:fillRect/>
          </a:stretch>
        </p:blipFill>
        <p:spPr>
          <a:xfrm>
            <a:off x="99493" y="6345620"/>
            <a:ext cx="242932" cy="350458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image5.jpeg"/>
          <p:cNvPicPr>
            <a:picLocks noChangeAspect="1"/>
          </p:cNvPicPr>
          <p:nvPr/>
        </p:nvPicPr>
        <p:blipFill>
          <a:blip r:embed="rId18">
            <a:extLst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Shape 7"/>
          <p:cNvSpPr>
            <a:spLocks noGrp="1"/>
          </p:cNvSpPr>
          <p:nvPr>
            <p:ph type="body" idx="1"/>
          </p:nvPr>
        </p:nvSpPr>
        <p:spPr>
          <a:xfrm>
            <a:off x="571500" y="539750"/>
            <a:ext cx="7927975" cy="56975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/>
          <a:p>
            <a:r>
              <a:t>Brødtekst nivå én</a:t>
            </a:r>
          </a:p>
          <a:p>
            <a:pPr lvl="1"/>
            <a:r>
              <a:t>Brødtekst nivå to</a:t>
            </a:r>
          </a:p>
          <a:p>
            <a:pPr lvl="2"/>
            <a:r>
              <a:t>Brødtekst nivå tre</a:t>
            </a:r>
          </a:p>
          <a:p>
            <a:pPr lvl="3"/>
            <a:r>
              <a:t>Brødtekst nivå fire</a:t>
            </a:r>
          </a:p>
          <a:p>
            <a:pPr lvl="4"/>
            <a:r>
              <a:t>Brødtekst nivå fem</a:t>
            </a:r>
          </a:p>
        </p:txBody>
      </p:sp>
      <p:pic>
        <p:nvPicPr>
          <p:cNvPr id="8" name="image6.jpeg" descr="Logo symbol web.jpg"/>
          <p:cNvPicPr>
            <a:picLocks noChangeAspect="1"/>
          </p:cNvPicPr>
          <p:nvPr/>
        </p:nvPicPr>
        <p:blipFill>
          <a:blip r:embed="rId20">
            <a:extLst/>
          </a:blip>
          <a:stretch>
            <a:fillRect/>
          </a:stretch>
        </p:blipFill>
        <p:spPr>
          <a:xfrm>
            <a:off x="155376" y="6356782"/>
            <a:ext cx="249803" cy="362997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Shape 9"/>
          <p:cNvSpPr>
            <a:spLocks noGrp="1"/>
          </p:cNvSpPr>
          <p:nvPr>
            <p:ph type="title"/>
          </p:nvPr>
        </p:nvSpPr>
        <p:spPr>
          <a:xfrm>
            <a:off x="1370012" y="1371600"/>
            <a:ext cx="7315201" cy="465138"/>
          </a:xfrm>
          <a:prstGeom prst="rect">
            <a:avLst/>
          </a:prstGeom>
          <a:ln w="12700">
            <a:miter lim="400000"/>
          </a:ln>
          <a:effectLst>
            <a:outerShdw blurRad="12700" dist="12700" dir="5400000" rotWithShape="0">
              <a:srgbClr val="FFFFFF"/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/>
          <a:p>
            <a:r>
              <a:t>Titteltekst</a:t>
            </a:r>
          </a:p>
        </p:txBody>
      </p:sp>
      <p:sp>
        <p:nvSpPr>
          <p:cNvPr id="10" name="Shape 10"/>
          <p:cNvSpPr>
            <a:spLocks noGrp="1"/>
          </p:cNvSpPr>
          <p:nvPr>
            <p:ph type="sldNum" sz="quarter" idx="2"/>
          </p:nvPr>
        </p:nvSpPr>
        <p:spPr>
          <a:xfrm>
            <a:off x="6352174" y="6215381"/>
            <a:ext cx="201027" cy="281939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 algn="r">
              <a:defRPr sz="1200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2" r:id="rId12"/>
    <p:sldLayoutId id="2147483663" r:id="rId13"/>
    <p:sldLayoutId id="2147483664" r:id="rId14"/>
  </p:sldLayoutIdLst>
  <p:transition spd="med"/>
  <p:txStyles>
    <p:titleStyle>
      <a:lvl1pPr marL="0" marR="0" indent="0" algn="l" defTabSz="457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1" i="0" u="none" strike="noStrike" cap="none" spc="-100" baseline="0">
          <a:ln>
            <a:noFill/>
          </a:ln>
          <a:solidFill>
            <a:srgbClr val="4C4D4A"/>
          </a:solidFill>
          <a:effectLst>
            <a:outerShdw blurRad="12700" dist="12700" dir="5400000" rotWithShape="0">
              <a:srgbClr val="FFFFFF"/>
            </a:outerShdw>
          </a:effectLst>
          <a:uFillTx/>
          <a:latin typeface="Verdana"/>
          <a:ea typeface="Verdana"/>
          <a:cs typeface="Verdana"/>
          <a:sym typeface="Verdana"/>
        </a:defRPr>
      </a:lvl1pPr>
      <a:lvl2pPr marL="0" marR="0" indent="0" algn="l" defTabSz="457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1" i="0" u="none" strike="noStrike" cap="none" spc="-100" baseline="0">
          <a:ln>
            <a:noFill/>
          </a:ln>
          <a:solidFill>
            <a:srgbClr val="4C4D4A"/>
          </a:solidFill>
          <a:effectLst>
            <a:outerShdw blurRad="12700" dist="12700" dir="5400000" rotWithShape="0">
              <a:srgbClr val="FFFFFF"/>
            </a:outerShdw>
          </a:effectLst>
          <a:uFillTx/>
          <a:latin typeface="Verdana"/>
          <a:ea typeface="Verdana"/>
          <a:cs typeface="Verdana"/>
          <a:sym typeface="Verdana"/>
        </a:defRPr>
      </a:lvl2pPr>
      <a:lvl3pPr marL="0" marR="0" indent="0" algn="l" defTabSz="457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1" i="0" u="none" strike="noStrike" cap="none" spc="-100" baseline="0">
          <a:ln>
            <a:noFill/>
          </a:ln>
          <a:solidFill>
            <a:srgbClr val="4C4D4A"/>
          </a:solidFill>
          <a:effectLst>
            <a:outerShdw blurRad="12700" dist="12700" dir="5400000" rotWithShape="0">
              <a:srgbClr val="FFFFFF"/>
            </a:outerShdw>
          </a:effectLst>
          <a:uFillTx/>
          <a:latin typeface="Verdana"/>
          <a:ea typeface="Verdana"/>
          <a:cs typeface="Verdana"/>
          <a:sym typeface="Verdana"/>
        </a:defRPr>
      </a:lvl3pPr>
      <a:lvl4pPr marL="0" marR="0" indent="0" algn="l" defTabSz="457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1" i="0" u="none" strike="noStrike" cap="none" spc="-100" baseline="0">
          <a:ln>
            <a:noFill/>
          </a:ln>
          <a:solidFill>
            <a:srgbClr val="4C4D4A"/>
          </a:solidFill>
          <a:effectLst>
            <a:outerShdw blurRad="12700" dist="12700" dir="5400000" rotWithShape="0">
              <a:srgbClr val="FFFFFF"/>
            </a:outerShdw>
          </a:effectLst>
          <a:uFillTx/>
          <a:latin typeface="Verdana"/>
          <a:ea typeface="Verdana"/>
          <a:cs typeface="Verdana"/>
          <a:sym typeface="Verdana"/>
        </a:defRPr>
      </a:lvl4pPr>
      <a:lvl5pPr marL="0" marR="0" indent="0" algn="l" defTabSz="457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1" i="0" u="none" strike="noStrike" cap="none" spc="-100" baseline="0">
          <a:ln>
            <a:noFill/>
          </a:ln>
          <a:solidFill>
            <a:srgbClr val="4C4D4A"/>
          </a:solidFill>
          <a:effectLst>
            <a:outerShdw blurRad="12700" dist="12700" dir="5400000" rotWithShape="0">
              <a:srgbClr val="FFFFFF"/>
            </a:outerShdw>
          </a:effectLst>
          <a:uFillTx/>
          <a:latin typeface="Verdana"/>
          <a:ea typeface="Verdana"/>
          <a:cs typeface="Verdana"/>
          <a:sym typeface="Verdana"/>
        </a:defRPr>
      </a:lvl5pPr>
      <a:lvl6pPr marL="0" marR="0" indent="0" algn="l" defTabSz="457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1" i="0" u="none" strike="noStrike" cap="none" spc="-100" baseline="0">
          <a:ln>
            <a:noFill/>
          </a:ln>
          <a:solidFill>
            <a:srgbClr val="4C4D4A"/>
          </a:solidFill>
          <a:effectLst>
            <a:outerShdw blurRad="12700" dist="12700" dir="5400000" rotWithShape="0">
              <a:srgbClr val="FFFFFF"/>
            </a:outerShdw>
          </a:effectLst>
          <a:uFillTx/>
          <a:latin typeface="Verdana"/>
          <a:ea typeface="Verdana"/>
          <a:cs typeface="Verdana"/>
          <a:sym typeface="Verdana"/>
        </a:defRPr>
      </a:lvl6pPr>
      <a:lvl7pPr marL="0" marR="0" indent="0" algn="l" defTabSz="457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1" i="0" u="none" strike="noStrike" cap="none" spc="-100" baseline="0">
          <a:ln>
            <a:noFill/>
          </a:ln>
          <a:solidFill>
            <a:srgbClr val="4C4D4A"/>
          </a:solidFill>
          <a:effectLst>
            <a:outerShdw blurRad="12700" dist="12700" dir="5400000" rotWithShape="0">
              <a:srgbClr val="FFFFFF"/>
            </a:outerShdw>
          </a:effectLst>
          <a:uFillTx/>
          <a:latin typeface="Verdana"/>
          <a:ea typeface="Verdana"/>
          <a:cs typeface="Verdana"/>
          <a:sym typeface="Verdana"/>
        </a:defRPr>
      </a:lvl7pPr>
      <a:lvl8pPr marL="0" marR="0" indent="0" algn="l" defTabSz="457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1" i="0" u="none" strike="noStrike" cap="none" spc="-100" baseline="0">
          <a:ln>
            <a:noFill/>
          </a:ln>
          <a:solidFill>
            <a:srgbClr val="4C4D4A"/>
          </a:solidFill>
          <a:effectLst>
            <a:outerShdw blurRad="12700" dist="12700" dir="5400000" rotWithShape="0">
              <a:srgbClr val="FFFFFF"/>
            </a:outerShdw>
          </a:effectLst>
          <a:uFillTx/>
          <a:latin typeface="Verdana"/>
          <a:ea typeface="Verdana"/>
          <a:cs typeface="Verdana"/>
          <a:sym typeface="Verdana"/>
        </a:defRPr>
      </a:lvl8pPr>
      <a:lvl9pPr marL="0" marR="0" indent="0" algn="l" defTabSz="457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1" i="0" u="none" strike="noStrike" cap="none" spc="-100" baseline="0">
          <a:ln>
            <a:noFill/>
          </a:ln>
          <a:solidFill>
            <a:srgbClr val="4C4D4A"/>
          </a:solidFill>
          <a:effectLst>
            <a:outerShdw blurRad="12700" dist="12700" dir="5400000" rotWithShape="0">
              <a:srgbClr val="FFFFFF"/>
            </a:outerShdw>
          </a:effectLst>
          <a:uFillTx/>
          <a:latin typeface="Verdana"/>
          <a:ea typeface="Verdana"/>
          <a:cs typeface="Verdana"/>
          <a:sym typeface="Verdana"/>
        </a:defRPr>
      </a:lvl9pPr>
    </p:titleStyle>
    <p:bodyStyle>
      <a:lvl1pPr marL="0" marR="0" indent="0" algn="ctr" defTabSz="457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sz="9600" b="1" i="0" u="none" strike="noStrike" cap="none" spc="0" baseline="0">
          <a:ln>
            <a:noFill/>
          </a:ln>
          <a:solidFill>
            <a:srgbClr val="FFFFFF"/>
          </a:solidFill>
          <a:uFillTx/>
          <a:latin typeface="Verdana"/>
          <a:ea typeface="Verdana"/>
          <a:cs typeface="Verdana"/>
          <a:sym typeface="Verdana"/>
        </a:defRPr>
      </a:lvl1pPr>
      <a:lvl2pPr marL="1436913" marR="0" indent="-979713" algn="ctr" defTabSz="457200" rtl="0" latinLnBrk="0">
        <a:lnSpc>
          <a:spcPct val="100000"/>
        </a:lnSpc>
        <a:spcBef>
          <a:spcPts val="2300"/>
        </a:spcBef>
        <a:spcAft>
          <a:spcPts val="0"/>
        </a:spcAft>
        <a:buClrTx/>
        <a:buSzPct val="100000"/>
        <a:buFontTx/>
        <a:buChar char="–"/>
        <a:tabLst/>
        <a:defRPr sz="9600" b="1" i="0" u="none" strike="noStrike" cap="none" spc="0" baseline="0">
          <a:ln>
            <a:noFill/>
          </a:ln>
          <a:solidFill>
            <a:srgbClr val="FFFFFF"/>
          </a:solidFill>
          <a:uFillTx/>
          <a:latin typeface="Verdana"/>
          <a:ea typeface="Verdana"/>
          <a:cs typeface="Verdana"/>
          <a:sym typeface="Verdana"/>
        </a:defRPr>
      </a:lvl2pPr>
      <a:lvl3pPr marL="1828800" marR="0" indent="-914400" algn="ctr" defTabSz="457200" rtl="0" latinLnBrk="0">
        <a:lnSpc>
          <a:spcPct val="100000"/>
        </a:lnSpc>
        <a:spcBef>
          <a:spcPts val="2300"/>
        </a:spcBef>
        <a:spcAft>
          <a:spcPts val="0"/>
        </a:spcAft>
        <a:buClrTx/>
        <a:buSzPct val="100000"/>
        <a:buFontTx/>
        <a:buChar char="•"/>
        <a:tabLst/>
        <a:defRPr sz="9600" b="1" i="0" u="none" strike="noStrike" cap="none" spc="0" baseline="0">
          <a:ln>
            <a:noFill/>
          </a:ln>
          <a:solidFill>
            <a:srgbClr val="FFFFFF"/>
          </a:solidFill>
          <a:uFillTx/>
          <a:latin typeface="Verdana"/>
          <a:ea typeface="Verdana"/>
          <a:cs typeface="Verdana"/>
          <a:sym typeface="Verdana"/>
        </a:defRPr>
      </a:lvl3pPr>
      <a:lvl4pPr marL="2468880" marR="0" indent="-1097280" algn="ctr" defTabSz="457200" rtl="0" latinLnBrk="0">
        <a:lnSpc>
          <a:spcPct val="100000"/>
        </a:lnSpc>
        <a:spcBef>
          <a:spcPts val="2300"/>
        </a:spcBef>
        <a:spcAft>
          <a:spcPts val="0"/>
        </a:spcAft>
        <a:buClrTx/>
        <a:buSzPct val="100000"/>
        <a:buFontTx/>
        <a:buChar char="–"/>
        <a:tabLst/>
        <a:defRPr sz="9600" b="1" i="0" u="none" strike="noStrike" cap="none" spc="0" baseline="0">
          <a:ln>
            <a:noFill/>
          </a:ln>
          <a:solidFill>
            <a:srgbClr val="FFFFFF"/>
          </a:solidFill>
          <a:uFillTx/>
          <a:latin typeface="Verdana"/>
          <a:ea typeface="Verdana"/>
          <a:cs typeface="Verdana"/>
          <a:sym typeface="Verdana"/>
        </a:defRPr>
      </a:lvl4pPr>
      <a:lvl5pPr marL="2926080" marR="0" indent="-1097280" algn="ctr" defTabSz="457200" rtl="0" latinLnBrk="0">
        <a:lnSpc>
          <a:spcPct val="100000"/>
        </a:lnSpc>
        <a:spcBef>
          <a:spcPts val="2300"/>
        </a:spcBef>
        <a:spcAft>
          <a:spcPts val="0"/>
        </a:spcAft>
        <a:buClrTx/>
        <a:buSzPct val="100000"/>
        <a:buFontTx/>
        <a:buChar char="»"/>
        <a:tabLst/>
        <a:defRPr sz="9600" b="1" i="0" u="none" strike="noStrike" cap="none" spc="0" baseline="0">
          <a:ln>
            <a:noFill/>
          </a:ln>
          <a:solidFill>
            <a:srgbClr val="FFFFFF"/>
          </a:solidFill>
          <a:uFillTx/>
          <a:latin typeface="Verdana"/>
          <a:ea typeface="Verdana"/>
          <a:cs typeface="Verdana"/>
          <a:sym typeface="Verdana"/>
        </a:defRPr>
      </a:lvl5pPr>
      <a:lvl6pPr marL="3383280" marR="0" indent="-1097280" algn="ctr" defTabSz="457200" rtl="0" latinLnBrk="0">
        <a:lnSpc>
          <a:spcPct val="100000"/>
        </a:lnSpc>
        <a:spcBef>
          <a:spcPts val="2300"/>
        </a:spcBef>
        <a:spcAft>
          <a:spcPts val="0"/>
        </a:spcAft>
        <a:buClrTx/>
        <a:buSzPct val="100000"/>
        <a:buFontTx/>
        <a:buChar char="•"/>
        <a:tabLst/>
        <a:defRPr sz="9600" b="1" i="0" u="none" strike="noStrike" cap="none" spc="0" baseline="0">
          <a:ln>
            <a:noFill/>
          </a:ln>
          <a:solidFill>
            <a:srgbClr val="FFFFFF"/>
          </a:solidFill>
          <a:uFillTx/>
          <a:latin typeface="Verdana"/>
          <a:ea typeface="Verdana"/>
          <a:cs typeface="Verdana"/>
          <a:sym typeface="Verdana"/>
        </a:defRPr>
      </a:lvl6pPr>
      <a:lvl7pPr marL="3840480" marR="0" indent="-1097280" algn="ctr" defTabSz="457200" rtl="0" latinLnBrk="0">
        <a:lnSpc>
          <a:spcPct val="100000"/>
        </a:lnSpc>
        <a:spcBef>
          <a:spcPts val="2300"/>
        </a:spcBef>
        <a:spcAft>
          <a:spcPts val="0"/>
        </a:spcAft>
        <a:buClrTx/>
        <a:buSzPct val="100000"/>
        <a:buFontTx/>
        <a:buChar char="•"/>
        <a:tabLst/>
        <a:defRPr sz="9600" b="1" i="0" u="none" strike="noStrike" cap="none" spc="0" baseline="0">
          <a:ln>
            <a:noFill/>
          </a:ln>
          <a:solidFill>
            <a:srgbClr val="FFFFFF"/>
          </a:solidFill>
          <a:uFillTx/>
          <a:latin typeface="Verdana"/>
          <a:ea typeface="Verdana"/>
          <a:cs typeface="Verdana"/>
          <a:sym typeface="Verdana"/>
        </a:defRPr>
      </a:lvl7pPr>
      <a:lvl8pPr marL="4297677" marR="0" indent="-1097277" algn="ctr" defTabSz="457200" rtl="0" latinLnBrk="0">
        <a:lnSpc>
          <a:spcPct val="100000"/>
        </a:lnSpc>
        <a:spcBef>
          <a:spcPts val="2300"/>
        </a:spcBef>
        <a:spcAft>
          <a:spcPts val="0"/>
        </a:spcAft>
        <a:buClrTx/>
        <a:buSzPct val="100000"/>
        <a:buFontTx/>
        <a:buChar char="•"/>
        <a:tabLst/>
        <a:defRPr sz="9600" b="1" i="0" u="none" strike="noStrike" cap="none" spc="0" baseline="0">
          <a:ln>
            <a:noFill/>
          </a:ln>
          <a:solidFill>
            <a:srgbClr val="FFFFFF"/>
          </a:solidFill>
          <a:uFillTx/>
          <a:latin typeface="Verdana"/>
          <a:ea typeface="Verdana"/>
          <a:cs typeface="Verdana"/>
          <a:sym typeface="Verdana"/>
        </a:defRPr>
      </a:lvl8pPr>
      <a:lvl9pPr marL="4754877" marR="0" indent="-1097277" algn="ctr" defTabSz="457200" rtl="0" latinLnBrk="0">
        <a:lnSpc>
          <a:spcPct val="100000"/>
        </a:lnSpc>
        <a:spcBef>
          <a:spcPts val="2300"/>
        </a:spcBef>
        <a:spcAft>
          <a:spcPts val="0"/>
        </a:spcAft>
        <a:buClrTx/>
        <a:buSzPct val="100000"/>
        <a:buFontTx/>
        <a:buChar char="•"/>
        <a:tabLst/>
        <a:defRPr sz="9600" b="1" i="0" u="none" strike="noStrike" cap="none" spc="0" baseline="0">
          <a:ln>
            <a:noFill/>
          </a:ln>
          <a:solidFill>
            <a:srgbClr val="FFFFFF"/>
          </a:solidFill>
          <a:uFillTx/>
          <a:latin typeface="Verdana"/>
          <a:ea typeface="Verdana"/>
          <a:cs typeface="Verdana"/>
          <a:sym typeface="Verdana"/>
        </a:defRPr>
      </a:lvl9pPr>
    </p:bodyStyle>
    <p:otherStyle>
      <a:lvl1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Verdana"/>
        </a:defRPr>
      </a:lvl1pPr>
      <a:lvl2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Verdana"/>
        </a:defRPr>
      </a:lvl2pPr>
      <a:lvl3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Verdana"/>
        </a:defRPr>
      </a:lvl3pPr>
      <a:lvl4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Verdana"/>
        </a:defRPr>
      </a:lvl4pPr>
      <a:lvl5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Verdana"/>
        </a:defRPr>
      </a:lvl5pPr>
      <a:lvl6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Verdana"/>
        </a:defRPr>
      </a:lvl6pPr>
      <a:lvl7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Verdana"/>
        </a:defRPr>
      </a:lvl7pPr>
      <a:lvl8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Verdana"/>
        </a:defRPr>
      </a:lvl8pPr>
      <a:lvl9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Verdana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ti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tif"/><Relationship Id="rId9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jp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tif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4.tiff"/><Relationship Id="rId5" Type="http://schemas.openxmlformats.org/officeDocument/2006/relationships/image" Target="../media/image23.tiff"/><Relationship Id="rId4" Type="http://schemas.openxmlformats.org/officeDocument/2006/relationships/image" Target="../media/image22.tif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>
            <a:spLocks noGrp="1"/>
          </p:cNvSpPr>
          <p:nvPr>
            <p:ph type="body" sz="quarter" idx="1"/>
          </p:nvPr>
        </p:nvSpPr>
        <p:spPr>
          <a:xfrm>
            <a:off x="2321169" y="413120"/>
            <a:ext cx="6178307" cy="1485903"/>
          </a:xfrm>
          <a:prstGeom prst="rect">
            <a:avLst/>
          </a:prstGeom>
        </p:spPr>
        <p:txBody>
          <a:bodyPr>
            <a:normAutofit fontScale="92500"/>
          </a:bodyPr>
          <a:lstStyle/>
          <a:p>
            <a:pPr algn="r">
              <a:defRPr i="1"/>
            </a:pPr>
            <a:r>
              <a:rPr lang="nb-NO" sz="2800" dirty="0" smtClean="0"/>
              <a:t>The Norwegian </a:t>
            </a:r>
            <a:r>
              <a:rPr lang="nb-NO" sz="2800" dirty="0" err="1" smtClean="0"/>
              <a:t>Hydrografic</a:t>
            </a:r>
            <a:r>
              <a:rPr lang="nb-NO" sz="2800" dirty="0"/>
              <a:t> </a:t>
            </a:r>
            <a:r>
              <a:rPr lang="nb-NO" sz="2800" dirty="0" smtClean="0"/>
              <a:t>Pilot</a:t>
            </a:r>
            <a:endParaRPr sz="2800" dirty="0" smtClean="0"/>
          </a:p>
          <a:p>
            <a:pPr algn="r">
              <a:spcBef>
                <a:spcPts val="700"/>
              </a:spcBef>
              <a:defRPr sz="3200" b="0"/>
            </a:pPr>
            <a:r>
              <a:rPr lang="nb-NO" sz="2400" dirty="0" smtClean="0"/>
              <a:t>"From book to </a:t>
            </a:r>
            <a:r>
              <a:rPr lang="nb-NO" sz="2400" dirty="0" err="1" smtClean="0"/>
              <a:t>app</a:t>
            </a:r>
            <a:r>
              <a:rPr lang="nb-NO" sz="2400" dirty="0" smtClean="0"/>
              <a:t>"</a:t>
            </a:r>
          </a:p>
          <a:p>
            <a:pPr algn="r">
              <a:spcBef>
                <a:spcPts val="700"/>
              </a:spcBef>
              <a:defRPr sz="3200" b="0"/>
            </a:pPr>
            <a:r>
              <a:rPr lang="nb-NO" sz="2400" dirty="0"/>
              <a:t>" </a:t>
            </a:r>
            <a:r>
              <a:rPr lang="nb-NO" sz="2400" dirty="0" smtClean="0"/>
              <a:t>From pull to push" </a:t>
            </a:r>
          </a:p>
        </p:txBody>
      </p:sp>
      <p:sp>
        <p:nvSpPr>
          <p:cNvPr id="224" name="Shape 224"/>
          <p:cNvSpPr>
            <a:spLocks noGrp="1"/>
          </p:cNvSpPr>
          <p:nvPr>
            <p:ph type="body" idx="13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>
            <a:lvl1pPr algn="r">
              <a:spcBef>
                <a:spcPts val="300"/>
              </a:spcBef>
              <a:buFont typeface="Arial"/>
              <a:defRPr sz="1600" b="0" i="1">
                <a:solidFill>
                  <a:srgbClr val="4A4A4A"/>
                </a:solidFill>
                <a:effectLst>
                  <a:outerShdw blurRad="12700" dist="12700" dir="5400000" rotWithShape="0">
                    <a:srgbClr val="FFFFFF"/>
                  </a:outerShdw>
                </a:effectLst>
              </a:defRPr>
            </a:lvl1pPr>
          </a:lstStyle>
          <a:p>
            <a:r>
              <a:rPr lang="nb-NO" dirty="0" smtClean="0"/>
              <a:t>Anniken Puntervold Kvernstrøm</a:t>
            </a:r>
            <a:r>
              <a:rPr dirty="0" smtClean="0"/>
              <a:t>-</a:t>
            </a:r>
            <a:r>
              <a:rPr lang="nb-NO" dirty="0" smtClean="0"/>
              <a:t> IHO NIPWG 2016</a:t>
            </a:r>
            <a:endParaRPr dirty="0"/>
          </a:p>
        </p:txBody>
      </p:sp>
      <p:pic>
        <p:nvPicPr>
          <p:cNvPr id="225" name="Plassholder for bilde 224"/>
          <p:cNvPicPr>
            <a:picLocks noGrp="1"/>
          </p:cNvPicPr>
          <p:nvPr>
            <p:ph type="pic" idx="14"/>
          </p:nvPr>
        </p:nvPicPr>
        <p:blipFill>
          <a:blip r:embed="rId3">
            <a:extLst/>
          </a:blip>
          <a:stretch>
            <a:fillRect/>
          </a:stretch>
        </p:blipFill>
        <p:spPr>
          <a:xfrm>
            <a:off x="139370" y="2597045"/>
            <a:ext cx="8763660" cy="4116764"/>
          </a:xfrm>
          <a:prstGeom prst="rect">
            <a:avLst/>
          </a:prstGeom>
          <a:ln w="9525">
            <a:round/>
          </a:ln>
          <a:effectLst>
            <a:outerShdw blurRad="190500" dist="8455" dir="5400000" rotWithShape="0">
              <a:srgbClr val="000000"/>
            </a:outerShdw>
          </a:effectLst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Shape 30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600" spc="-75"/>
            </a:lvl1pPr>
          </a:lstStyle>
          <a:p>
            <a:r>
              <a:rPr lang="nb-NO" dirty="0" err="1" smtClean="0"/>
              <a:t>Weather</a:t>
            </a:r>
            <a:r>
              <a:rPr lang="nb-NO" dirty="0" smtClean="0"/>
              <a:t> </a:t>
            </a:r>
            <a:r>
              <a:rPr lang="nb-NO" dirty="0" err="1" smtClean="0"/>
              <a:t>forecast</a:t>
            </a:r>
            <a:endParaRPr dirty="0"/>
          </a:p>
        </p:txBody>
      </p:sp>
      <p:grpSp>
        <p:nvGrpSpPr>
          <p:cNvPr id="309" name="Group 309"/>
          <p:cNvGrpSpPr/>
          <p:nvPr/>
        </p:nvGrpSpPr>
        <p:grpSpPr>
          <a:xfrm>
            <a:off x="3187122" y="1428807"/>
            <a:ext cx="5044137" cy="4664350"/>
            <a:chOff x="0" y="0"/>
            <a:chExt cx="5044135" cy="4664349"/>
          </a:xfrm>
        </p:grpSpPr>
        <p:pic>
          <p:nvPicPr>
            <p:cNvPr id="308" name="pasted-image.tiff"/>
            <p:cNvPicPr>
              <a:picLocks noChangeAspect="1"/>
            </p:cNvPicPr>
            <p:nvPr/>
          </p:nvPicPr>
          <p:blipFill>
            <a:blip r:embed="rId2">
              <a:extLst/>
            </a:blip>
            <a:srcRect b="14432"/>
            <a:stretch>
              <a:fillRect/>
            </a:stretch>
          </p:blipFill>
          <p:spPr>
            <a:xfrm>
              <a:off x="203200" y="203200"/>
              <a:ext cx="4637736" cy="4219850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307" name="Bilde 306"/>
            <p:cNvPicPr>
              <a:picLocks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5044136" cy="4664350"/>
            </a:xfrm>
            <a:prstGeom prst="rect">
              <a:avLst/>
            </a:prstGeom>
            <a:effectLst/>
          </p:spPr>
        </p:pic>
      </p:grpSp>
      <p:grpSp>
        <p:nvGrpSpPr>
          <p:cNvPr id="312" name="Group 312"/>
          <p:cNvGrpSpPr/>
          <p:nvPr/>
        </p:nvGrpSpPr>
        <p:grpSpPr>
          <a:xfrm>
            <a:off x="548445" y="4400133"/>
            <a:ext cx="5044137" cy="1988626"/>
            <a:chOff x="0" y="0"/>
            <a:chExt cx="5044135" cy="1988624"/>
          </a:xfrm>
        </p:grpSpPr>
        <p:pic>
          <p:nvPicPr>
            <p:cNvPr id="311" name="pasted-image.tiff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203200" y="203200"/>
              <a:ext cx="4637736" cy="1544125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310" name="Bilde 309"/>
            <p:cNvPicPr>
              <a:picLocks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0"/>
              <a:ext cx="5044136" cy="1988625"/>
            </a:xfrm>
            <a:prstGeom prst="rect">
              <a:avLst/>
            </a:prstGeom>
            <a:effectLst/>
          </p:spPr>
        </p:pic>
      </p:grpSp>
      <p:grpSp>
        <p:nvGrpSpPr>
          <p:cNvPr id="315" name="Group 315"/>
          <p:cNvGrpSpPr/>
          <p:nvPr/>
        </p:nvGrpSpPr>
        <p:grpSpPr>
          <a:xfrm>
            <a:off x="874582" y="1256300"/>
            <a:ext cx="1919597" cy="3216337"/>
            <a:chOff x="0" y="0"/>
            <a:chExt cx="1919595" cy="3216335"/>
          </a:xfrm>
        </p:grpSpPr>
        <p:pic>
          <p:nvPicPr>
            <p:cNvPr id="314" name="pasted-image.pdf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203200" y="203200"/>
              <a:ext cx="1513196" cy="2771836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313" name="Bilde 312"/>
            <p:cNvPicPr>
              <a:picLocks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0" y="0"/>
              <a:ext cx="1919596" cy="3216336"/>
            </a:xfrm>
            <a:prstGeom prst="rect">
              <a:avLst/>
            </a:prstGeom>
            <a:effectLst/>
          </p:spPr>
        </p:pic>
      </p:grpSp>
      <p:grpSp>
        <p:nvGrpSpPr>
          <p:cNvPr id="318" name="Group 318"/>
          <p:cNvGrpSpPr/>
          <p:nvPr/>
        </p:nvGrpSpPr>
        <p:grpSpPr>
          <a:xfrm>
            <a:off x="5839030" y="817588"/>
            <a:ext cx="3036154" cy="1419729"/>
            <a:chOff x="0" y="0"/>
            <a:chExt cx="3036152" cy="1419727"/>
          </a:xfrm>
        </p:grpSpPr>
        <p:pic>
          <p:nvPicPr>
            <p:cNvPr id="317" name="pasted-image.pdf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203200" y="203200"/>
              <a:ext cx="2629753" cy="975228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316" name="Bilde 315"/>
            <p:cNvPicPr>
              <a:picLocks/>
            </p:cNvPicPr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0" y="0"/>
              <a:ext cx="3036153" cy="1419728"/>
            </a:xfrm>
            <a:prstGeom prst="rect">
              <a:avLst/>
            </a:prstGeom>
            <a:effectLst/>
          </p:spPr>
        </p:pic>
      </p:grpSp>
      <p:grpSp>
        <p:nvGrpSpPr>
          <p:cNvPr id="321" name="Group 321"/>
          <p:cNvGrpSpPr/>
          <p:nvPr/>
        </p:nvGrpSpPr>
        <p:grpSpPr>
          <a:xfrm>
            <a:off x="6063131" y="4564979"/>
            <a:ext cx="2970803" cy="2019972"/>
            <a:chOff x="0" y="0"/>
            <a:chExt cx="2970801" cy="2019970"/>
          </a:xfrm>
        </p:grpSpPr>
        <p:pic>
          <p:nvPicPr>
            <p:cNvPr id="320" name="pasted-image.pdf"/>
            <p:cNvPicPr>
              <a:picLocks noChangeAspect="1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203200" y="203200"/>
              <a:ext cx="2564402" cy="1575471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319" name="Bilde 318"/>
            <p:cNvPicPr>
              <a:picLocks/>
            </p:cNvPicPr>
            <p:nvPr/>
          </p:nvPicPr>
          <p:blipFill>
            <a:blip r:embed="rId11">
              <a:extLst/>
            </a:blip>
            <a:stretch>
              <a:fillRect/>
            </a:stretch>
          </p:blipFill>
          <p:spPr>
            <a:xfrm>
              <a:off x="0" y="0"/>
              <a:ext cx="2970802" cy="2019971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ll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Shape 34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600" spc="-75"/>
            </a:lvl1pPr>
          </a:lstStyle>
          <a:p>
            <a:r>
              <a:rPr lang="nb-NO" dirty="0" smtClean="0"/>
              <a:t>Relevant </a:t>
            </a:r>
            <a:r>
              <a:rPr lang="nb-NO" dirty="0" err="1" smtClean="0"/>
              <a:t>functions</a:t>
            </a:r>
            <a:endParaRPr dirty="0"/>
          </a:p>
        </p:txBody>
      </p:sp>
      <p:pic>
        <p:nvPicPr>
          <p:cNvPr id="349" name="Plassholder for bilde 348"/>
          <p:cNvPicPr>
            <a:picLocks noGrp="1"/>
          </p:cNvPicPr>
          <p:nvPr>
            <p:ph type="pic" idx="13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368300" y="1538980"/>
            <a:ext cx="2894014" cy="4495799"/>
          </a:xfrm>
          <a:prstGeom prst="rect">
            <a:avLst/>
          </a:prstGeom>
          <a:ln w="9525">
            <a:round/>
          </a:ln>
        </p:spPr>
      </p:pic>
      <p:sp>
        <p:nvSpPr>
          <p:cNvPr id="350" name="Shape 350"/>
          <p:cNvSpPr>
            <a:spLocks noGrp="1"/>
          </p:cNvSpPr>
          <p:nvPr>
            <p:ph type="body" sz="half" idx="1"/>
          </p:nvPr>
        </p:nvSpPr>
        <p:spPr>
          <a:xfrm>
            <a:off x="3586403" y="1546829"/>
            <a:ext cx="4894195" cy="4037604"/>
          </a:xfrm>
          <a:prstGeom prst="rect">
            <a:avLst/>
          </a:prstGeom>
        </p:spPr>
        <p:txBody>
          <a:bodyPr/>
          <a:lstStyle/>
          <a:p>
            <a:pPr marL="339470" lvl="1" indent="-339470" defTabSz="452627">
              <a:defRPr sz="1700" b="1"/>
            </a:pPr>
            <a:r>
              <a:rPr lang="nb-NO" dirty="0" err="1" smtClean="0"/>
              <a:t>Available</a:t>
            </a:r>
            <a:r>
              <a:rPr lang="nb-NO" dirty="0" smtClean="0"/>
              <a:t> offline </a:t>
            </a:r>
            <a:endParaRPr lang="nb-NO" dirty="0" smtClean="0"/>
          </a:p>
          <a:p>
            <a:pPr marL="339470" lvl="1" indent="-339470" defTabSz="452627">
              <a:defRPr sz="1700" b="1"/>
            </a:pPr>
            <a:r>
              <a:rPr dirty="0" smtClean="0"/>
              <a:t>M</a:t>
            </a:r>
            <a:r>
              <a:rPr lang="nb-NO" dirty="0" smtClean="0"/>
              <a:t>y </a:t>
            </a:r>
            <a:r>
              <a:rPr lang="nb-NO" dirty="0" err="1" smtClean="0"/>
              <a:t>pages</a:t>
            </a:r>
            <a:endParaRPr dirty="0"/>
          </a:p>
          <a:p>
            <a:pPr marL="339470" lvl="1" indent="-339470" defTabSz="452627">
              <a:defRPr sz="1700" b="1"/>
            </a:pPr>
            <a:r>
              <a:rPr lang="nb-NO" dirty="0" err="1" smtClean="0"/>
              <a:t>Voyage</a:t>
            </a:r>
            <a:r>
              <a:rPr lang="nb-NO" dirty="0" smtClean="0"/>
              <a:t> planning</a:t>
            </a:r>
            <a:endParaRPr dirty="0"/>
          </a:p>
          <a:p>
            <a:pPr marL="323850" indent="-323850" defTabSz="452627">
              <a:defRPr sz="1700" b="1"/>
            </a:pPr>
            <a:r>
              <a:rPr lang="nb-NO" dirty="0" err="1" smtClean="0"/>
              <a:t>Search</a:t>
            </a:r>
            <a:endParaRPr dirty="0"/>
          </a:p>
          <a:p>
            <a:pPr marL="323850" indent="-323850">
              <a:defRPr b="1"/>
            </a:pPr>
            <a:r>
              <a:rPr lang="nb-NO" sz="1700" dirty="0" smtClean="0"/>
              <a:t>Integrated </a:t>
            </a:r>
            <a:r>
              <a:rPr lang="nb-NO" sz="1700" dirty="0" err="1" smtClean="0"/>
              <a:t>with</a:t>
            </a:r>
            <a:r>
              <a:rPr lang="nb-NO" sz="1700" dirty="0" smtClean="0"/>
              <a:t> </a:t>
            </a:r>
            <a:r>
              <a:rPr sz="1700" dirty="0" smtClean="0"/>
              <a:t>ECDIS </a:t>
            </a:r>
            <a:endParaRPr sz="1700" dirty="0"/>
          </a:p>
          <a:p>
            <a:pPr marL="781050" lvl="1" indent="-323850"/>
            <a:r>
              <a:rPr sz="1700" dirty="0"/>
              <a:t>Import </a:t>
            </a:r>
            <a:r>
              <a:rPr lang="nb-NO" sz="1700" dirty="0" smtClean="0"/>
              <a:t>or </a:t>
            </a:r>
            <a:r>
              <a:rPr sz="1700" dirty="0" smtClean="0"/>
              <a:t>export </a:t>
            </a:r>
            <a:r>
              <a:rPr lang="nb-NO" sz="1700" dirty="0" err="1" smtClean="0"/>
              <a:t>of</a:t>
            </a:r>
            <a:r>
              <a:rPr lang="nb-NO" sz="1700" dirty="0" smtClean="0"/>
              <a:t> </a:t>
            </a:r>
            <a:r>
              <a:rPr lang="nb-NO" sz="1700" dirty="0" err="1" smtClean="0"/>
              <a:t>routes</a:t>
            </a:r>
            <a:endParaRPr sz="1700" dirty="0"/>
          </a:p>
          <a:p>
            <a:pPr marL="339470" lvl="1" indent="-339470" defTabSz="452627">
              <a:defRPr sz="1700" b="1"/>
            </a:pPr>
            <a:r>
              <a:rPr lang="nb-NO" dirty="0" smtClean="0"/>
              <a:t>Feedback </a:t>
            </a:r>
            <a:r>
              <a:rPr lang="nb-NO" dirty="0" err="1" smtClean="0"/>
              <a:t>function</a:t>
            </a:r>
            <a:endParaRPr dirty="0"/>
          </a:p>
          <a:p>
            <a:pPr marL="0" lvl="1" indent="0" defTabSz="452627">
              <a:buNone/>
              <a:defRPr sz="1700" b="1"/>
            </a:pP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ll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63249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16" y="51763"/>
            <a:ext cx="9036170" cy="6777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39539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>
            <a:spLocks noGrp="1"/>
          </p:cNvSpPr>
          <p:nvPr>
            <p:ph type="title"/>
          </p:nvPr>
        </p:nvSpPr>
        <p:spPr>
          <a:xfrm>
            <a:off x="576131" y="530739"/>
            <a:ext cx="8225164" cy="1354139"/>
          </a:xfrm>
          <a:prstGeom prst="rect">
            <a:avLst/>
          </a:prstGeom>
        </p:spPr>
        <p:txBody>
          <a:bodyPr/>
          <a:lstStyle>
            <a:lvl1pPr defTabSz="438911">
              <a:defRPr sz="3600" spc="-78"/>
            </a:lvl1pPr>
          </a:lstStyle>
          <a:p>
            <a:pPr>
              <a:defRPr>
                <a:effectLst/>
              </a:defRPr>
            </a:pPr>
            <a:r>
              <a:rPr lang="nb-NO" dirty="0" smtClean="0"/>
              <a:t>NHS </a:t>
            </a:r>
            <a:r>
              <a:rPr lang="nb-NO" dirty="0" err="1" smtClean="0"/>
              <a:t>critical</a:t>
            </a:r>
            <a:r>
              <a:rPr lang="nb-NO" dirty="0" smtClean="0"/>
              <a:t> </a:t>
            </a:r>
            <a:r>
              <a:rPr lang="nb-NO" dirty="0" err="1" smtClean="0"/>
              <a:t>task</a:t>
            </a:r>
            <a:endParaRPr dirty="0"/>
          </a:p>
        </p:txBody>
      </p:sp>
      <p:sp>
        <p:nvSpPr>
          <p:cNvPr id="238" name="Shape 238"/>
          <p:cNvSpPr>
            <a:spLocks noGrp="1"/>
          </p:cNvSpPr>
          <p:nvPr>
            <p:ph type="body" idx="1"/>
          </p:nvPr>
        </p:nvSpPr>
        <p:spPr>
          <a:xfrm>
            <a:off x="534389" y="1916557"/>
            <a:ext cx="7927976" cy="4032426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2000" i="1"/>
            </a:pPr>
            <a:r>
              <a:rPr lang="nb-NO" dirty="0" smtClean="0"/>
              <a:t>To </a:t>
            </a:r>
            <a:r>
              <a:rPr lang="nb-NO" dirty="0" err="1" smtClean="0"/>
              <a:t>ensure</a:t>
            </a:r>
            <a:r>
              <a:rPr lang="nb-NO" dirty="0" smtClean="0"/>
              <a:t> safe and </a:t>
            </a:r>
            <a:r>
              <a:rPr lang="nb-NO" dirty="0" err="1" smtClean="0"/>
              <a:t>effective</a:t>
            </a:r>
            <a:r>
              <a:rPr lang="nb-NO" dirty="0" smtClean="0"/>
              <a:t> </a:t>
            </a:r>
            <a:r>
              <a:rPr lang="nb-NO" dirty="0" err="1" smtClean="0"/>
              <a:t>navigation</a:t>
            </a:r>
            <a:r>
              <a:rPr lang="nb-NO" dirty="0" smtClean="0"/>
              <a:t> by </a:t>
            </a:r>
            <a:r>
              <a:rPr lang="nb-NO" dirty="0" err="1" smtClean="0"/>
              <a:t>means</a:t>
            </a:r>
            <a:r>
              <a:rPr lang="nb-NO" dirty="0" smtClean="0"/>
              <a:t> </a:t>
            </a:r>
            <a:r>
              <a:rPr lang="nb-NO" dirty="0" err="1" smtClean="0"/>
              <a:t>of</a:t>
            </a:r>
            <a:r>
              <a:rPr lang="nb-NO" dirty="0" smtClean="0"/>
              <a:t> </a:t>
            </a:r>
            <a:r>
              <a:rPr lang="nb-NO" dirty="0" err="1" smtClean="0"/>
              <a:t>making</a:t>
            </a:r>
            <a:r>
              <a:rPr lang="nb-NO" dirty="0" smtClean="0"/>
              <a:t> marine </a:t>
            </a:r>
            <a:r>
              <a:rPr lang="nb-NO" dirty="0" err="1" smtClean="0"/>
              <a:t>geographic</a:t>
            </a:r>
            <a:r>
              <a:rPr lang="nb-NO" dirty="0" smtClean="0"/>
              <a:t> </a:t>
            </a:r>
            <a:r>
              <a:rPr lang="nb-NO" dirty="0" err="1" smtClean="0"/>
              <a:t>information</a:t>
            </a:r>
            <a:r>
              <a:rPr lang="nb-NO" dirty="0" smtClean="0"/>
              <a:t> </a:t>
            </a:r>
            <a:r>
              <a:rPr lang="nb-NO" dirty="0" err="1"/>
              <a:t>available</a:t>
            </a:r>
            <a:r>
              <a:rPr lang="nb-NO" dirty="0"/>
              <a:t> </a:t>
            </a:r>
            <a:r>
              <a:rPr lang="nb-NO" dirty="0" smtClean="0"/>
              <a:t>in a </a:t>
            </a:r>
            <a:r>
              <a:rPr lang="nb-NO" dirty="0" err="1" smtClean="0"/>
              <a:t>cost-effective</a:t>
            </a:r>
            <a:r>
              <a:rPr lang="nb-NO" dirty="0" smtClean="0"/>
              <a:t> and </a:t>
            </a:r>
            <a:r>
              <a:rPr lang="nb-NO" dirty="0" err="1" smtClean="0"/>
              <a:t>user-friendly</a:t>
            </a:r>
            <a:r>
              <a:rPr lang="nb-NO" dirty="0" smtClean="0"/>
              <a:t> </a:t>
            </a:r>
            <a:r>
              <a:rPr lang="nb-NO" dirty="0" err="1" smtClean="0"/>
              <a:t>way</a:t>
            </a:r>
            <a:r>
              <a:rPr lang="nb-NO" dirty="0" smtClean="0"/>
              <a:t> to all </a:t>
            </a:r>
            <a:r>
              <a:rPr lang="nb-NO" dirty="0" err="1" smtClean="0"/>
              <a:t>with</a:t>
            </a:r>
            <a:r>
              <a:rPr lang="nb-NO" dirty="0" smtClean="0"/>
              <a:t> an </a:t>
            </a:r>
            <a:r>
              <a:rPr lang="nb-NO" dirty="0" err="1" smtClean="0"/>
              <a:t>interest</a:t>
            </a:r>
            <a:r>
              <a:rPr lang="nb-NO" dirty="0" smtClean="0"/>
              <a:t> in </a:t>
            </a:r>
            <a:r>
              <a:rPr lang="nb-NO" dirty="0" err="1" smtClean="0"/>
              <a:t>the</a:t>
            </a:r>
            <a:r>
              <a:rPr lang="nb-NO" dirty="0" smtClean="0"/>
              <a:t> maritime </a:t>
            </a:r>
            <a:r>
              <a:rPr lang="nb-NO" dirty="0" err="1" smtClean="0"/>
              <a:t>domain</a:t>
            </a:r>
            <a:r>
              <a:rPr lang="nb-NO" dirty="0" smtClean="0"/>
              <a:t> </a:t>
            </a:r>
            <a:r>
              <a:rPr lang="nb-NO" dirty="0" err="1" smtClean="0"/>
              <a:t>of</a:t>
            </a:r>
            <a:r>
              <a:rPr lang="nb-NO" dirty="0" smtClean="0"/>
              <a:t> Norway. </a:t>
            </a:r>
          </a:p>
          <a:p>
            <a:pPr marL="0" indent="0">
              <a:buNone/>
              <a:defRPr sz="2000" i="1"/>
            </a:pPr>
            <a:endParaRPr dirty="0"/>
          </a:p>
          <a:p>
            <a:pPr>
              <a:defRPr sz="2000" i="1"/>
            </a:pPr>
            <a:r>
              <a:rPr lang="nb-NO" dirty="0" err="1" smtClean="0"/>
              <a:t>Safety</a:t>
            </a:r>
            <a:r>
              <a:rPr lang="nb-NO" dirty="0" smtClean="0"/>
              <a:t> </a:t>
            </a:r>
            <a:r>
              <a:rPr lang="nb-NO" dirty="0" err="1" smtClean="0"/>
              <a:t>of</a:t>
            </a:r>
            <a:r>
              <a:rPr lang="nb-NO" dirty="0" smtClean="0"/>
              <a:t> </a:t>
            </a:r>
            <a:r>
              <a:rPr lang="nb-NO" dirty="0" err="1" smtClean="0"/>
              <a:t>navigation</a:t>
            </a:r>
            <a:r>
              <a:rPr lang="nb-NO" dirty="0" smtClean="0"/>
              <a:t> has </a:t>
            </a:r>
            <a:r>
              <a:rPr lang="nb-NO" dirty="0" err="1" smtClean="0"/>
              <a:t>the</a:t>
            </a:r>
            <a:r>
              <a:rPr lang="nb-NO" dirty="0" smtClean="0"/>
              <a:t> </a:t>
            </a:r>
            <a:r>
              <a:rPr lang="nb-NO" dirty="0" err="1" smtClean="0"/>
              <a:t>highest</a:t>
            </a:r>
            <a:r>
              <a:rPr lang="nb-NO" dirty="0" smtClean="0"/>
              <a:t> </a:t>
            </a:r>
            <a:r>
              <a:rPr lang="nb-NO" dirty="0" err="1" smtClean="0"/>
              <a:t>priority</a:t>
            </a:r>
            <a:r>
              <a:rPr lang="nb-NO" dirty="0" smtClean="0"/>
              <a:t>. The </a:t>
            </a:r>
            <a:r>
              <a:rPr lang="nb-NO" dirty="0" err="1" smtClean="0"/>
              <a:t>need</a:t>
            </a:r>
            <a:r>
              <a:rPr lang="nb-NO" dirty="0" smtClean="0"/>
              <a:t> for </a:t>
            </a:r>
            <a:r>
              <a:rPr lang="nb-NO" dirty="0" err="1" smtClean="0"/>
              <a:t>integrated</a:t>
            </a:r>
            <a:r>
              <a:rPr lang="nb-NO" dirty="0" smtClean="0"/>
              <a:t> maritime and marine services and </a:t>
            </a:r>
            <a:r>
              <a:rPr lang="nb-NO" dirty="0" err="1" smtClean="0"/>
              <a:t>products</a:t>
            </a:r>
            <a:r>
              <a:rPr lang="nb-NO" dirty="0" smtClean="0"/>
              <a:t> </a:t>
            </a:r>
            <a:r>
              <a:rPr lang="nb-NO" dirty="0" err="1" smtClean="0"/>
              <a:t>will</a:t>
            </a:r>
            <a:r>
              <a:rPr lang="nb-NO" dirty="0" smtClean="0"/>
              <a:t> be met </a:t>
            </a:r>
            <a:r>
              <a:rPr lang="nb-NO" dirty="0" err="1" smtClean="0"/>
              <a:t>through</a:t>
            </a:r>
            <a:r>
              <a:rPr lang="nb-NO" dirty="0" smtClean="0"/>
              <a:t> </a:t>
            </a:r>
            <a:r>
              <a:rPr lang="nb-NO" dirty="0" err="1" smtClean="0"/>
              <a:t>targeted</a:t>
            </a:r>
            <a:r>
              <a:rPr lang="nb-NO" dirty="0" smtClean="0"/>
              <a:t> MSDI </a:t>
            </a:r>
            <a:r>
              <a:rPr lang="nb-NO" dirty="0" err="1" smtClean="0"/>
              <a:t>activities</a:t>
            </a:r>
            <a:r>
              <a:rPr lang="nb-NO" dirty="0" smtClean="0"/>
              <a:t> </a:t>
            </a:r>
            <a:r>
              <a:rPr lang="nb-NO" dirty="0" err="1" smtClean="0"/>
              <a:t>with</a:t>
            </a:r>
            <a:r>
              <a:rPr lang="nb-NO" dirty="0" smtClean="0"/>
              <a:t> </a:t>
            </a:r>
            <a:r>
              <a:rPr lang="nb-NO" dirty="0" err="1" smtClean="0"/>
              <a:t>other</a:t>
            </a:r>
            <a:r>
              <a:rPr lang="nb-NO" dirty="0" smtClean="0"/>
              <a:t> </a:t>
            </a:r>
            <a:r>
              <a:rPr lang="nb-NO" dirty="0" err="1" smtClean="0"/>
              <a:t>government</a:t>
            </a:r>
            <a:r>
              <a:rPr lang="nb-NO" dirty="0" smtClean="0"/>
              <a:t> and private </a:t>
            </a:r>
            <a:r>
              <a:rPr lang="nb-NO" dirty="0" err="1" smtClean="0"/>
              <a:t>actors</a:t>
            </a:r>
            <a:r>
              <a:rPr lang="nb-NO" dirty="0" smtClean="0"/>
              <a:t>. 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ll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>
            <a:spLocks noGrp="1"/>
          </p:cNvSpPr>
          <p:nvPr>
            <p:ph type="title"/>
          </p:nvPr>
        </p:nvSpPr>
        <p:spPr>
          <a:xfrm>
            <a:off x="574675" y="538162"/>
            <a:ext cx="7918713" cy="1354138"/>
          </a:xfrm>
          <a:prstGeom prst="rect">
            <a:avLst/>
          </a:prstGeom>
        </p:spPr>
        <p:txBody>
          <a:bodyPr>
            <a:normAutofit/>
          </a:bodyPr>
          <a:lstStyle/>
          <a:p>
            <a:pPr defTabSz="329184">
              <a:defRPr sz="3600" spc="-120">
                <a:effectLst>
                  <a:outerShdw blurRad="12700" dist="9144" dir="5400000" rotWithShape="0">
                    <a:srgbClr val="FFFFFF"/>
                  </a:outerShdw>
                </a:effectLst>
              </a:defRPr>
            </a:pPr>
            <a:r>
              <a:rPr lang="nb-NO" dirty="0" smtClean="0"/>
              <a:t>The pilot guide </a:t>
            </a:r>
            <a:r>
              <a:rPr lang="nb-NO" dirty="0" err="1" smtClean="0"/>
              <a:t>should</a:t>
            </a:r>
            <a:r>
              <a:rPr dirty="0" smtClean="0"/>
              <a:t>:</a:t>
            </a:r>
            <a:r>
              <a:rPr dirty="0"/>
              <a:t/>
            </a:r>
            <a:br>
              <a:rPr dirty="0"/>
            </a:br>
            <a:endParaRPr dirty="0"/>
          </a:p>
        </p:txBody>
      </p:sp>
      <p:sp>
        <p:nvSpPr>
          <p:cNvPr id="249" name="Shape 249"/>
          <p:cNvSpPr>
            <a:spLocks noGrp="1"/>
          </p:cNvSpPr>
          <p:nvPr>
            <p:ph type="body" sz="half" idx="1"/>
          </p:nvPr>
        </p:nvSpPr>
        <p:spPr>
          <a:xfrm>
            <a:off x="3506623" y="1648208"/>
            <a:ext cx="5272089" cy="4032426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nb-NO" dirty="0" smtClean="0"/>
              <a:t>Lead to </a:t>
            </a:r>
            <a:r>
              <a:rPr lang="nb-NO" dirty="0" err="1" smtClean="0"/>
              <a:t>increased</a:t>
            </a:r>
            <a:r>
              <a:rPr lang="nb-NO" dirty="0" smtClean="0"/>
              <a:t> </a:t>
            </a:r>
            <a:r>
              <a:rPr lang="nb-NO" dirty="0" err="1" smtClean="0"/>
              <a:t>use</a:t>
            </a:r>
            <a:r>
              <a:rPr lang="nb-NO" dirty="0" smtClean="0"/>
              <a:t> </a:t>
            </a:r>
            <a:r>
              <a:rPr lang="nb-NO" dirty="0" err="1" smtClean="0"/>
              <a:t>among</a:t>
            </a:r>
            <a:r>
              <a:rPr lang="nb-NO" dirty="0" smtClean="0"/>
              <a:t> mariners and </a:t>
            </a:r>
            <a:r>
              <a:rPr lang="nb-NO" dirty="0" err="1" smtClean="0"/>
              <a:t>other</a:t>
            </a:r>
            <a:r>
              <a:rPr lang="nb-NO" dirty="0" smtClean="0"/>
              <a:t> </a:t>
            </a:r>
            <a:r>
              <a:rPr lang="nb-NO" dirty="0" err="1" smtClean="0"/>
              <a:t>users</a:t>
            </a:r>
            <a:r>
              <a:rPr lang="nb-NO" dirty="0" smtClean="0"/>
              <a:t>. </a:t>
            </a:r>
          </a:p>
          <a:p>
            <a:pPr marL="0" indent="0">
              <a:buNone/>
            </a:pPr>
            <a:endParaRPr dirty="0"/>
          </a:p>
          <a:p>
            <a:r>
              <a:rPr lang="nb-NO" dirty="0" err="1" smtClean="0"/>
              <a:t>Become</a:t>
            </a:r>
            <a:r>
              <a:rPr lang="nb-NO" dirty="0" smtClean="0"/>
              <a:t> </a:t>
            </a:r>
            <a:r>
              <a:rPr lang="nb-NO" dirty="0" err="1" smtClean="0"/>
              <a:t>the</a:t>
            </a:r>
            <a:r>
              <a:rPr lang="nb-NO" dirty="0" smtClean="0"/>
              <a:t> </a:t>
            </a:r>
            <a:r>
              <a:rPr lang="nb-NO" dirty="0" err="1" smtClean="0"/>
              <a:t>preferred</a:t>
            </a:r>
            <a:r>
              <a:rPr lang="nb-NO" dirty="0" smtClean="0"/>
              <a:t> medium for relevant stakeholders to </a:t>
            </a:r>
            <a:r>
              <a:rPr lang="nb-NO" dirty="0" err="1" smtClean="0"/>
              <a:t>get</a:t>
            </a:r>
            <a:r>
              <a:rPr lang="nb-NO" dirty="0" smtClean="0"/>
              <a:t> </a:t>
            </a:r>
            <a:r>
              <a:rPr lang="nb-NO" dirty="0" err="1" smtClean="0"/>
              <a:t>the</a:t>
            </a:r>
            <a:r>
              <a:rPr lang="nb-NO" dirty="0" smtClean="0"/>
              <a:t> </a:t>
            </a:r>
            <a:r>
              <a:rPr lang="nb-NO" dirty="0" err="1" smtClean="0"/>
              <a:t>information</a:t>
            </a:r>
            <a:r>
              <a:rPr lang="nb-NO" dirty="0" smtClean="0"/>
              <a:t> </a:t>
            </a:r>
            <a:r>
              <a:rPr lang="nb-NO" dirty="0" err="1" smtClean="0"/>
              <a:t>they</a:t>
            </a:r>
            <a:r>
              <a:rPr lang="nb-NO" dirty="0" smtClean="0"/>
              <a:t> </a:t>
            </a:r>
            <a:r>
              <a:rPr lang="nb-NO" dirty="0" err="1" smtClean="0"/>
              <a:t>need</a:t>
            </a:r>
            <a:r>
              <a:rPr lang="nb-NO" dirty="0" smtClean="0"/>
              <a:t>. </a:t>
            </a:r>
          </a:p>
          <a:p>
            <a:pPr marL="0" indent="0">
              <a:buNone/>
            </a:pPr>
            <a:endParaRPr dirty="0"/>
          </a:p>
          <a:p>
            <a:r>
              <a:rPr lang="nb-NO" dirty="0" smtClean="0"/>
              <a:t>Have an </a:t>
            </a:r>
            <a:r>
              <a:rPr lang="nb-NO" dirty="0" err="1" smtClean="0"/>
              <a:t>almost</a:t>
            </a:r>
            <a:r>
              <a:rPr lang="nb-NO" dirty="0" smtClean="0"/>
              <a:t> real time </a:t>
            </a:r>
            <a:r>
              <a:rPr lang="nb-NO" dirty="0" err="1" smtClean="0"/>
              <a:t>update</a:t>
            </a:r>
            <a:r>
              <a:rPr lang="nb-NO" dirty="0" smtClean="0"/>
              <a:t> </a:t>
            </a:r>
            <a:r>
              <a:rPr lang="nb-NO" dirty="0" err="1" smtClean="0"/>
              <a:t>frequency</a:t>
            </a:r>
            <a:r>
              <a:rPr dirty="0"/>
              <a:t/>
            </a:r>
            <a:br>
              <a:rPr dirty="0"/>
            </a:br>
            <a:endParaRPr dirty="0"/>
          </a:p>
          <a:p>
            <a:r>
              <a:rPr lang="nb-NO" dirty="0" smtClean="0"/>
              <a:t>Be a </a:t>
            </a:r>
            <a:r>
              <a:rPr lang="nb-NO" dirty="0" err="1" smtClean="0"/>
              <a:t>simpler</a:t>
            </a:r>
            <a:r>
              <a:rPr lang="nb-NO" dirty="0" smtClean="0"/>
              <a:t> </a:t>
            </a:r>
            <a:r>
              <a:rPr lang="nb-NO" dirty="0" err="1" smtClean="0"/>
              <a:t>distribution</a:t>
            </a:r>
            <a:r>
              <a:rPr lang="nb-NO" dirty="0" smtClean="0"/>
              <a:t> </a:t>
            </a:r>
            <a:r>
              <a:rPr lang="nb-NO" dirty="0" err="1" smtClean="0"/>
              <a:t>model</a:t>
            </a:r>
            <a:r>
              <a:rPr lang="nb-NO" dirty="0" smtClean="0"/>
              <a:t> for providing </a:t>
            </a:r>
            <a:r>
              <a:rPr lang="nb-NO" dirty="0" err="1" smtClean="0"/>
              <a:t>new</a:t>
            </a:r>
            <a:r>
              <a:rPr lang="nb-NO" dirty="0" smtClean="0"/>
              <a:t> </a:t>
            </a:r>
            <a:r>
              <a:rPr lang="nb-NO" dirty="0" err="1" smtClean="0"/>
              <a:t>content</a:t>
            </a:r>
            <a:r>
              <a:rPr lang="nb-NO" dirty="0" smtClean="0"/>
              <a:t> to end-</a:t>
            </a:r>
            <a:r>
              <a:rPr lang="nb-NO" dirty="0" err="1" smtClean="0"/>
              <a:t>users</a:t>
            </a:r>
            <a:r>
              <a:rPr lang="nb-NO" dirty="0" smtClean="0"/>
              <a:t>. </a:t>
            </a:r>
            <a:endParaRPr dirty="0"/>
          </a:p>
        </p:txBody>
      </p:sp>
      <p:grpSp>
        <p:nvGrpSpPr>
          <p:cNvPr id="252" name="Group 252"/>
          <p:cNvGrpSpPr/>
          <p:nvPr/>
        </p:nvGrpSpPr>
        <p:grpSpPr>
          <a:xfrm>
            <a:off x="279235" y="1445008"/>
            <a:ext cx="2894015" cy="4476926"/>
            <a:chOff x="0" y="0"/>
            <a:chExt cx="2894014" cy="4476925"/>
          </a:xfrm>
        </p:grpSpPr>
        <p:pic>
          <p:nvPicPr>
            <p:cNvPr id="251" name="image11.jpe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203200" y="203200"/>
              <a:ext cx="2487615" cy="4032426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50" name="Bilde 249"/>
            <p:cNvPicPr>
              <a:picLocks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2894015" cy="4476926"/>
            </a:xfrm>
            <a:prstGeom prst="rect">
              <a:avLst/>
            </a:prstGeom>
            <a:effectLst/>
          </p:spPr>
        </p:pic>
      </p:grpSp>
      <p:pic>
        <p:nvPicPr>
          <p:cNvPr id="7" name="Bild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951" y="1440976"/>
            <a:ext cx="3017090" cy="463480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ll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>
            <a:spLocks noGrp="1"/>
          </p:cNvSpPr>
          <p:nvPr>
            <p:ph type="title"/>
          </p:nvPr>
        </p:nvSpPr>
        <p:spPr>
          <a:xfrm>
            <a:off x="574675" y="538162"/>
            <a:ext cx="7918713" cy="1354138"/>
          </a:xfrm>
          <a:prstGeom prst="rect">
            <a:avLst/>
          </a:prstGeom>
        </p:spPr>
        <p:txBody>
          <a:bodyPr/>
          <a:lstStyle/>
          <a:p>
            <a:pPr lvl="1" defTabSz="438911">
              <a:defRPr sz="3600" spc="0">
                <a:solidFill>
                  <a:srgbClr val="000000"/>
                </a:solidFill>
                <a:effectLst/>
              </a:defRPr>
            </a:pPr>
            <a:r>
              <a:rPr lang="nb-NO" dirty="0" err="1" smtClean="0"/>
              <a:t>Qualification</a:t>
            </a:r>
            <a:r>
              <a:rPr lang="nb-NO" dirty="0" smtClean="0"/>
              <a:t> for </a:t>
            </a:r>
            <a:r>
              <a:rPr lang="nb-NO" dirty="0" err="1" smtClean="0"/>
              <a:t>the</a:t>
            </a:r>
            <a:r>
              <a:rPr lang="nb-NO" dirty="0" smtClean="0"/>
              <a:t> </a:t>
            </a:r>
            <a:r>
              <a:rPr lang="nb-NO" dirty="0" err="1" smtClean="0"/>
              <a:t>new</a:t>
            </a:r>
            <a:r>
              <a:rPr lang="nb-NO" dirty="0" smtClean="0"/>
              <a:t> NHP</a:t>
            </a:r>
            <a:endParaRPr dirty="0"/>
          </a:p>
        </p:txBody>
      </p:sp>
      <p:sp>
        <p:nvSpPr>
          <p:cNvPr id="255" name="Shape 255"/>
          <p:cNvSpPr>
            <a:spLocks noGrp="1"/>
          </p:cNvSpPr>
          <p:nvPr>
            <p:ph type="body" sz="half" idx="1"/>
          </p:nvPr>
        </p:nvSpPr>
        <p:spPr>
          <a:xfrm>
            <a:off x="3421710" y="1665114"/>
            <a:ext cx="5272088" cy="4236794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15468" indent="-315468" defTabSz="420623">
              <a:spcBef>
                <a:spcPts val="300"/>
              </a:spcBef>
              <a:defRPr sz="1656"/>
            </a:pPr>
            <a:r>
              <a:rPr lang="nb-NO" dirty="0" err="1" smtClean="0"/>
              <a:t>Based</a:t>
            </a:r>
            <a:r>
              <a:rPr lang="nb-NO" dirty="0" smtClean="0"/>
              <a:t> </a:t>
            </a:r>
            <a:r>
              <a:rPr lang="nb-NO" dirty="0" err="1" smtClean="0"/>
              <a:t>on</a:t>
            </a:r>
            <a:r>
              <a:rPr lang="nb-NO" dirty="0" smtClean="0"/>
              <a:t> </a:t>
            </a:r>
            <a:r>
              <a:rPr lang="nb-NO" dirty="0" err="1" smtClean="0"/>
              <a:t>official</a:t>
            </a:r>
            <a:r>
              <a:rPr lang="nb-NO" dirty="0" smtClean="0"/>
              <a:t> Norwegian </a:t>
            </a:r>
            <a:r>
              <a:rPr lang="nb-NO" dirty="0" err="1" smtClean="0"/>
              <a:t>ENC’s</a:t>
            </a:r>
            <a:r>
              <a:rPr dirty="0"/>
              <a:t/>
            </a:r>
            <a:br>
              <a:rPr dirty="0"/>
            </a:br>
            <a:endParaRPr dirty="0"/>
          </a:p>
          <a:p>
            <a:pPr marL="315468" indent="-315468" defTabSz="420623">
              <a:spcBef>
                <a:spcPts val="300"/>
              </a:spcBef>
              <a:defRPr sz="1656"/>
            </a:pPr>
            <a:r>
              <a:rPr lang="nb-NO" dirty="0" err="1" smtClean="0"/>
              <a:t>Suitable</a:t>
            </a:r>
            <a:r>
              <a:rPr lang="nb-NO" dirty="0" smtClean="0"/>
              <a:t> for </a:t>
            </a:r>
            <a:r>
              <a:rPr lang="nb-NO" dirty="0" err="1" smtClean="0"/>
              <a:t>ios</a:t>
            </a:r>
            <a:r>
              <a:rPr lang="nb-NO" dirty="0" smtClean="0"/>
              <a:t>/</a:t>
            </a:r>
            <a:r>
              <a:rPr lang="nb-NO" dirty="0" err="1" smtClean="0"/>
              <a:t>Android</a:t>
            </a:r>
            <a:r>
              <a:rPr lang="nb-NO" dirty="0" smtClean="0"/>
              <a:t> </a:t>
            </a:r>
            <a:endParaRPr lang="nb-NO" dirty="0" smtClean="0"/>
          </a:p>
          <a:p>
            <a:pPr marL="315468" indent="-315468" defTabSz="420623">
              <a:spcBef>
                <a:spcPts val="300"/>
              </a:spcBef>
              <a:defRPr sz="1656"/>
            </a:pPr>
            <a:endParaRPr lang="nb-NO" dirty="0"/>
          </a:p>
          <a:p>
            <a:pPr marL="315468" indent="-315468" defTabSz="420623">
              <a:spcBef>
                <a:spcPts val="300"/>
              </a:spcBef>
              <a:defRPr sz="1656"/>
            </a:pPr>
            <a:r>
              <a:rPr lang="nb-NO" dirty="0" err="1" smtClean="0"/>
              <a:t>Available</a:t>
            </a:r>
            <a:r>
              <a:rPr lang="nb-NO" dirty="0" smtClean="0"/>
              <a:t> </a:t>
            </a:r>
            <a:r>
              <a:rPr lang="nb-NO" dirty="0" smtClean="0"/>
              <a:t>offline</a:t>
            </a:r>
            <a:r>
              <a:rPr dirty="0"/>
              <a:t/>
            </a:r>
            <a:br>
              <a:rPr dirty="0"/>
            </a:br>
            <a:endParaRPr dirty="0"/>
          </a:p>
          <a:p>
            <a:pPr marL="315468" indent="-315468" defTabSz="420623">
              <a:spcBef>
                <a:spcPts val="300"/>
              </a:spcBef>
              <a:defRPr sz="1656"/>
            </a:pPr>
            <a:r>
              <a:rPr lang="nb-NO" dirty="0" smtClean="0"/>
              <a:t>All </a:t>
            </a:r>
            <a:r>
              <a:rPr lang="nb-NO" dirty="0" err="1" smtClean="0"/>
              <a:t>content</a:t>
            </a:r>
            <a:r>
              <a:rPr lang="nb-NO" dirty="0" smtClean="0"/>
              <a:t> </a:t>
            </a:r>
            <a:r>
              <a:rPr lang="nb-NO" dirty="0" err="1" smtClean="0"/>
              <a:t>that</a:t>
            </a:r>
            <a:r>
              <a:rPr lang="nb-NO" dirty="0" smtClean="0"/>
              <a:t> </a:t>
            </a:r>
            <a:r>
              <a:rPr lang="nb-NO" dirty="0" err="1" smtClean="0"/>
              <a:t>can</a:t>
            </a:r>
            <a:r>
              <a:rPr lang="nb-NO" dirty="0" smtClean="0"/>
              <a:t> be </a:t>
            </a:r>
            <a:r>
              <a:rPr lang="nb-NO" dirty="0" err="1" smtClean="0"/>
              <a:t>georeferenced</a:t>
            </a:r>
            <a:r>
              <a:rPr lang="nb-NO" dirty="0" smtClean="0"/>
              <a:t>, </a:t>
            </a:r>
            <a:r>
              <a:rPr lang="nb-NO" dirty="0" err="1" smtClean="0"/>
              <a:t>will</a:t>
            </a:r>
            <a:r>
              <a:rPr lang="nb-NO" dirty="0" smtClean="0"/>
              <a:t> </a:t>
            </a:r>
            <a:r>
              <a:rPr lang="nb-NO" dirty="0" smtClean="0"/>
              <a:t>be </a:t>
            </a:r>
            <a:r>
              <a:rPr lang="nb-NO" dirty="0" err="1" smtClean="0"/>
              <a:t>saved</a:t>
            </a:r>
            <a:r>
              <a:rPr lang="nb-NO" dirty="0" smtClean="0"/>
              <a:t> in a database for </a:t>
            </a:r>
            <a:r>
              <a:rPr lang="nb-NO" dirty="0" err="1" smtClean="0"/>
              <a:t>presentation</a:t>
            </a:r>
            <a:r>
              <a:rPr lang="nb-NO" dirty="0" smtClean="0"/>
              <a:t> </a:t>
            </a:r>
            <a:r>
              <a:rPr lang="nb-NO" dirty="0" err="1" smtClean="0"/>
              <a:t>on</a:t>
            </a:r>
            <a:r>
              <a:rPr lang="nb-NO" dirty="0" smtClean="0"/>
              <a:t> a </a:t>
            </a:r>
            <a:r>
              <a:rPr lang="nb-NO" dirty="0" err="1" smtClean="0"/>
              <a:t>nautical</a:t>
            </a:r>
            <a:r>
              <a:rPr lang="nb-NO" dirty="0" smtClean="0"/>
              <a:t> </a:t>
            </a:r>
            <a:r>
              <a:rPr lang="nb-NO" dirty="0" err="1" smtClean="0"/>
              <a:t>chart</a:t>
            </a:r>
            <a:r>
              <a:rPr lang="nb-NO" dirty="0" smtClean="0"/>
              <a:t>. </a:t>
            </a:r>
            <a:r>
              <a:rPr dirty="0"/>
              <a:t/>
            </a:r>
            <a:br>
              <a:rPr dirty="0"/>
            </a:br>
            <a:r>
              <a:rPr dirty="0"/>
              <a:t> </a:t>
            </a:r>
          </a:p>
        </p:txBody>
      </p:sp>
      <p:grpSp>
        <p:nvGrpSpPr>
          <p:cNvPr id="258" name="Group 258" descr="3687706763_4f3ba3abc4_o.jpg"/>
          <p:cNvGrpSpPr/>
          <p:nvPr/>
        </p:nvGrpSpPr>
        <p:grpSpPr>
          <a:xfrm>
            <a:off x="366843" y="1450286"/>
            <a:ext cx="2894015" cy="4476926"/>
            <a:chOff x="0" y="0"/>
            <a:chExt cx="2894014" cy="4476925"/>
          </a:xfrm>
        </p:grpSpPr>
        <p:pic>
          <p:nvPicPr>
            <p:cNvPr id="257" name="image12.jpeg" descr="3687706763_4f3ba3abc4_o.jpg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3730" r="3730"/>
            <a:stretch>
              <a:fillRect/>
            </a:stretch>
          </p:blipFill>
          <p:spPr>
            <a:xfrm>
              <a:off x="203200" y="203200"/>
              <a:ext cx="2487615" cy="4032426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56" name="Bilde 255"/>
            <p:cNvPicPr>
              <a:picLocks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2894015" cy="4476926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ll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237"/>
          <p:cNvSpPr>
            <a:spLocks noGrp="1"/>
          </p:cNvSpPr>
          <p:nvPr>
            <p:ph type="title"/>
          </p:nvPr>
        </p:nvSpPr>
        <p:spPr>
          <a:xfrm>
            <a:off x="329594" y="502430"/>
            <a:ext cx="8225164" cy="1354139"/>
          </a:xfrm>
          <a:prstGeom prst="rect">
            <a:avLst/>
          </a:prstGeom>
        </p:spPr>
        <p:txBody>
          <a:bodyPr/>
          <a:lstStyle>
            <a:lvl1pPr defTabSz="438911">
              <a:defRPr sz="3600" spc="-78"/>
            </a:lvl1pPr>
          </a:lstStyle>
          <a:p>
            <a:pPr>
              <a:defRPr>
                <a:effectLst/>
              </a:defRPr>
            </a:pPr>
            <a:r>
              <a:rPr lang="nb-NO" dirty="0" smtClean="0"/>
              <a:t>Data </a:t>
            </a:r>
            <a:r>
              <a:rPr lang="nb-NO" dirty="0" err="1" smtClean="0"/>
              <a:t>flow</a:t>
            </a:r>
            <a:endParaRPr dirty="0"/>
          </a:p>
        </p:txBody>
      </p:sp>
      <p:pic>
        <p:nvPicPr>
          <p:cNvPr id="12" name="Bilde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26" r="27227"/>
          <a:stretch/>
        </p:blipFill>
        <p:spPr>
          <a:xfrm>
            <a:off x="3204927" y="656339"/>
            <a:ext cx="5060887" cy="5638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30242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>
            <a:spLocks noGrp="1"/>
          </p:cNvSpPr>
          <p:nvPr>
            <p:ph type="title"/>
          </p:nvPr>
        </p:nvSpPr>
        <p:spPr>
          <a:xfrm>
            <a:off x="574675" y="430340"/>
            <a:ext cx="7924800" cy="135255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3600" spc="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>
              <a:defRPr>
                <a:effectLst/>
              </a:defRPr>
            </a:pPr>
            <a:r>
              <a:rPr lang="nb-NO" dirty="0" smtClean="0"/>
              <a:t>Services from </a:t>
            </a:r>
            <a:r>
              <a:rPr lang="nb-NO" dirty="0" err="1" smtClean="0"/>
              <a:t>the</a:t>
            </a:r>
            <a:r>
              <a:rPr lang="nb-NO" dirty="0" smtClean="0"/>
              <a:t> Norwegian Coastal Administration</a:t>
            </a:r>
            <a:endParaRPr dirty="0"/>
          </a:p>
        </p:txBody>
      </p:sp>
      <p:sp>
        <p:nvSpPr>
          <p:cNvPr id="285" name="Shape 285"/>
          <p:cNvSpPr>
            <a:spLocks noGrp="1"/>
          </p:cNvSpPr>
          <p:nvPr>
            <p:ph type="body" sz="half" idx="1"/>
          </p:nvPr>
        </p:nvSpPr>
        <p:spPr>
          <a:xfrm>
            <a:off x="4120798" y="1792618"/>
            <a:ext cx="3602928" cy="405130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15468" indent="-315468" defTabSz="420623">
              <a:spcBef>
                <a:spcPts val="300"/>
              </a:spcBef>
              <a:defRPr sz="1656"/>
            </a:pPr>
            <a:r>
              <a:rPr lang="nb-NO" dirty="0" err="1" smtClean="0"/>
              <a:t>Fairways</a:t>
            </a:r>
            <a:endParaRPr dirty="0"/>
          </a:p>
          <a:p>
            <a:pPr marL="315468" indent="-315468" defTabSz="420623">
              <a:spcBef>
                <a:spcPts val="300"/>
              </a:spcBef>
              <a:defRPr sz="1656"/>
            </a:pPr>
            <a:r>
              <a:rPr lang="nb-NO" dirty="0" smtClean="0"/>
              <a:t>Pilot Services</a:t>
            </a:r>
            <a:endParaRPr dirty="0"/>
          </a:p>
          <a:p>
            <a:pPr marL="315468" indent="-315468" defTabSz="420623">
              <a:spcBef>
                <a:spcPts val="300"/>
              </a:spcBef>
              <a:defRPr sz="1656"/>
            </a:pPr>
            <a:r>
              <a:rPr lang="nb-NO" dirty="0" err="1" smtClean="0"/>
              <a:t>Ship’s</a:t>
            </a:r>
            <a:r>
              <a:rPr lang="nb-NO" dirty="0" smtClean="0"/>
              <a:t> speed </a:t>
            </a:r>
            <a:r>
              <a:rPr lang="nb-NO" dirty="0" err="1" smtClean="0"/>
              <a:t>regulations</a:t>
            </a:r>
            <a:r>
              <a:rPr lang="nb-NO" dirty="0" smtClean="0"/>
              <a:t> </a:t>
            </a:r>
          </a:p>
          <a:p>
            <a:pPr marL="315468" indent="-315468" defTabSz="420623">
              <a:spcBef>
                <a:spcPts val="300"/>
              </a:spcBef>
              <a:defRPr sz="1656"/>
            </a:pPr>
            <a:r>
              <a:rPr lang="nb-NO" dirty="0" err="1" smtClean="0"/>
              <a:t>Ships</a:t>
            </a:r>
            <a:r>
              <a:rPr lang="nb-NO" dirty="0" smtClean="0"/>
              <a:t> </a:t>
            </a:r>
            <a:r>
              <a:rPr lang="nb-NO" dirty="0" err="1" smtClean="0"/>
              <a:t>traffic</a:t>
            </a:r>
            <a:endParaRPr dirty="0" smtClean="0"/>
          </a:p>
          <a:p>
            <a:pPr marL="315468" indent="-315468" defTabSz="420623">
              <a:spcBef>
                <a:spcPts val="300"/>
              </a:spcBef>
              <a:defRPr sz="1656"/>
            </a:pPr>
            <a:r>
              <a:rPr lang="nb-NO" dirty="0" err="1" smtClean="0"/>
              <a:t>Harbours</a:t>
            </a:r>
            <a:endParaRPr dirty="0"/>
          </a:p>
          <a:p>
            <a:pPr marL="315468" indent="-315468" defTabSz="420623">
              <a:spcBef>
                <a:spcPts val="300"/>
              </a:spcBef>
              <a:defRPr sz="1656"/>
            </a:pPr>
            <a:r>
              <a:rPr lang="nb-NO" dirty="0" err="1" smtClean="0"/>
              <a:t>Emergency</a:t>
            </a:r>
            <a:r>
              <a:rPr lang="nb-NO" dirty="0" smtClean="0"/>
              <a:t> </a:t>
            </a:r>
            <a:r>
              <a:rPr lang="nb-NO" dirty="0" err="1" smtClean="0"/>
              <a:t>harbours</a:t>
            </a:r>
            <a:endParaRPr dirty="0"/>
          </a:p>
          <a:p>
            <a:pPr marL="315468" indent="-315468" defTabSz="420623">
              <a:spcBef>
                <a:spcPts val="300"/>
              </a:spcBef>
              <a:defRPr sz="1656"/>
            </a:pPr>
            <a:r>
              <a:rPr lang="nb-NO" dirty="0" err="1" smtClean="0"/>
              <a:t>Lighthouses</a:t>
            </a:r>
            <a:r>
              <a:rPr lang="nb-NO" dirty="0" smtClean="0"/>
              <a:t> and </a:t>
            </a:r>
            <a:r>
              <a:rPr lang="nb-NO" dirty="0" err="1" smtClean="0"/>
              <a:t>other</a:t>
            </a:r>
            <a:r>
              <a:rPr lang="nb-NO" dirty="0" smtClean="0"/>
              <a:t> aids to </a:t>
            </a:r>
            <a:r>
              <a:rPr lang="nb-NO" dirty="0" err="1" smtClean="0"/>
              <a:t>navigation</a:t>
            </a:r>
            <a:endParaRPr dirty="0"/>
          </a:p>
          <a:p>
            <a:pPr marL="315468" indent="-315468" defTabSz="420623">
              <a:spcBef>
                <a:spcPts val="300"/>
              </a:spcBef>
              <a:defRPr sz="1656"/>
            </a:pPr>
            <a:r>
              <a:rPr lang="nb-NO" dirty="0" smtClean="0"/>
              <a:t>Relevant </a:t>
            </a:r>
            <a:r>
              <a:rPr lang="nb-NO" dirty="0" err="1" smtClean="0"/>
              <a:t>regulations</a:t>
            </a:r>
            <a:endParaRPr dirty="0"/>
          </a:p>
          <a:p>
            <a:pPr marL="315468" indent="-315468" defTabSz="420623">
              <a:spcBef>
                <a:spcPts val="300"/>
              </a:spcBef>
              <a:defRPr sz="1656"/>
            </a:pPr>
            <a:r>
              <a:rPr lang="nb-NO" dirty="0" smtClean="0"/>
              <a:t>Shipping </a:t>
            </a:r>
            <a:r>
              <a:rPr lang="nb-NO" dirty="0" err="1" smtClean="0"/>
              <a:t>monitoring</a:t>
            </a:r>
            <a:endParaRPr dirty="0"/>
          </a:p>
          <a:p>
            <a:pPr marL="315468" indent="-315468" defTabSz="420623">
              <a:spcBef>
                <a:spcPts val="300"/>
              </a:spcBef>
              <a:defRPr sz="1656"/>
            </a:pPr>
            <a:r>
              <a:rPr lang="nb-NO" dirty="0" smtClean="0"/>
              <a:t>Coastal </a:t>
            </a:r>
            <a:r>
              <a:rPr lang="nb-NO" dirty="0" err="1" smtClean="0"/>
              <a:t>weather</a:t>
            </a:r>
            <a:r>
              <a:rPr lang="nb-NO" dirty="0" smtClean="0"/>
              <a:t> </a:t>
            </a:r>
            <a:r>
              <a:rPr lang="nb-NO" dirty="0" err="1" smtClean="0"/>
              <a:t>forecasts</a:t>
            </a:r>
            <a:r>
              <a:rPr lang="nb-NO" dirty="0" smtClean="0"/>
              <a:t> </a:t>
            </a:r>
          </a:p>
          <a:p>
            <a:pPr marL="315468" indent="-315468" defTabSz="420623">
              <a:spcBef>
                <a:spcPts val="300"/>
              </a:spcBef>
              <a:defRPr sz="1656"/>
            </a:pPr>
            <a:r>
              <a:rPr lang="nb-NO" dirty="0" err="1" smtClean="0"/>
              <a:t>Wave</a:t>
            </a:r>
            <a:r>
              <a:rPr lang="nb-NO" dirty="0" smtClean="0"/>
              <a:t> </a:t>
            </a:r>
            <a:r>
              <a:rPr lang="nb-NO" dirty="0" err="1" smtClean="0"/>
              <a:t>warnings</a:t>
            </a:r>
            <a:r>
              <a:rPr lang="nb-NO" dirty="0" smtClean="0"/>
              <a:t> </a:t>
            </a:r>
          </a:p>
          <a:p>
            <a:pPr marL="315468" indent="-315468" defTabSz="420623">
              <a:spcBef>
                <a:spcPts val="300"/>
              </a:spcBef>
              <a:defRPr sz="1656"/>
            </a:pPr>
            <a:r>
              <a:rPr lang="nb-NO" dirty="0" smtClean="0"/>
              <a:t>Coastal </a:t>
            </a:r>
            <a:r>
              <a:rPr lang="nb-NO" dirty="0" err="1" smtClean="0"/>
              <a:t>information</a:t>
            </a:r>
            <a:endParaRPr dirty="0"/>
          </a:p>
        </p:txBody>
      </p:sp>
      <p:grpSp>
        <p:nvGrpSpPr>
          <p:cNvPr id="288" name="Group 288"/>
          <p:cNvGrpSpPr/>
          <p:nvPr/>
        </p:nvGrpSpPr>
        <p:grpSpPr>
          <a:xfrm>
            <a:off x="395059" y="1570370"/>
            <a:ext cx="3404574" cy="4495799"/>
            <a:chOff x="0" y="0"/>
            <a:chExt cx="3404572" cy="4495798"/>
          </a:xfrm>
        </p:grpSpPr>
        <p:pic>
          <p:nvPicPr>
            <p:cNvPr id="287" name="IMG_0772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663" r="663"/>
            <a:stretch>
              <a:fillRect/>
            </a:stretch>
          </p:blipFill>
          <p:spPr>
            <a:xfrm>
              <a:off x="203200" y="203200"/>
              <a:ext cx="2998172" cy="4051299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86" name="Bilde 285"/>
            <p:cNvPicPr>
              <a:picLocks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1" y="0"/>
              <a:ext cx="3404573" cy="4495799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ll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Shape 290"/>
          <p:cNvSpPr>
            <a:spLocks noGrp="1"/>
          </p:cNvSpPr>
          <p:nvPr>
            <p:ph type="title"/>
          </p:nvPr>
        </p:nvSpPr>
        <p:spPr>
          <a:xfrm>
            <a:off x="574675" y="539750"/>
            <a:ext cx="7924800" cy="812565"/>
          </a:xfrm>
          <a:prstGeom prst="rect">
            <a:avLst/>
          </a:prstGeom>
        </p:spPr>
        <p:txBody>
          <a:bodyPr/>
          <a:lstStyle>
            <a:lvl1pPr>
              <a:defRPr sz="3600" spc="-75"/>
            </a:lvl1pPr>
          </a:lstStyle>
          <a:p>
            <a:r>
              <a:rPr dirty="0" smtClean="0"/>
              <a:t>Ha</a:t>
            </a:r>
            <a:r>
              <a:rPr lang="nb-NO" dirty="0" err="1" smtClean="0"/>
              <a:t>rbour</a:t>
            </a:r>
            <a:r>
              <a:rPr lang="nb-NO" dirty="0" smtClean="0"/>
              <a:t> info</a:t>
            </a:r>
            <a:r>
              <a:rPr dirty="0" smtClean="0"/>
              <a:t> </a:t>
            </a:r>
            <a:endParaRPr dirty="0"/>
          </a:p>
        </p:txBody>
      </p:sp>
      <p:grpSp>
        <p:nvGrpSpPr>
          <p:cNvPr id="293" name="Group 293"/>
          <p:cNvGrpSpPr/>
          <p:nvPr/>
        </p:nvGrpSpPr>
        <p:grpSpPr>
          <a:xfrm>
            <a:off x="3313815" y="1428802"/>
            <a:ext cx="5575416" cy="4314188"/>
            <a:chOff x="0" y="0"/>
            <a:chExt cx="5575415" cy="4314187"/>
          </a:xfrm>
        </p:grpSpPr>
        <p:pic>
          <p:nvPicPr>
            <p:cNvPr id="292" name="pasted-image.tiff"/>
            <p:cNvPicPr>
              <a:picLocks noChangeAspect="1"/>
            </p:cNvPicPr>
            <p:nvPr/>
          </p:nvPicPr>
          <p:blipFill>
            <a:blip r:embed="rId2">
              <a:extLst/>
            </a:blip>
            <a:srcRect t="143" b="144"/>
            <a:stretch>
              <a:fillRect/>
            </a:stretch>
          </p:blipFill>
          <p:spPr>
            <a:xfrm>
              <a:off x="203199" y="203200"/>
              <a:ext cx="5169017" cy="3869688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91" name="Bilde 290"/>
            <p:cNvPicPr>
              <a:picLocks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1" y="-1"/>
              <a:ext cx="5575417" cy="4314189"/>
            </a:xfrm>
            <a:prstGeom prst="rect">
              <a:avLst/>
            </a:prstGeom>
            <a:effectLst/>
          </p:spPr>
        </p:pic>
      </p:grpSp>
      <p:sp>
        <p:nvSpPr>
          <p:cNvPr id="294" name="Shape 294"/>
          <p:cNvSpPr>
            <a:spLocks noGrp="1"/>
          </p:cNvSpPr>
          <p:nvPr>
            <p:ph type="body" sz="quarter" idx="4294967295"/>
          </p:nvPr>
        </p:nvSpPr>
        <p:spPr>
          <a:xfrm>
            <a:off x="595311" y="1636755"/>
            <a:ext cx="2487615" cy="4051302"/>
          </a:xfrm>
          <a:prstGeom prst="rect">
            <a:avLst/>
          </a:prstGeom>
        </p:spPr>
        <p:txBody>
          <a:bodyPr lIns="45718" tIns="45718" rIns="45718" bIns="45718" anchor="t">
            <a:normAutofit/>
          </a:bodyPr>
          <a:lstStyle/>
          <a:p>
            <a:pPr marL="342900" indent="-342900" algn="l">
              <a:spcBef>
                <a:spcPts val="400"/>
              </a:spcBef>
              <a:buClr>
                <a:srgbClr val="168035"/>
              </a:buClr>
              <a:buSzPct val="150000"/>
              <a:buFont typeface="Arial"/>
              <a:buChar char="•"/>
              <a:defRPr sz="1800" b="0">
                <a:solidFill>
                  <a:srgbClr val="676767"/>
                </a:solidFill>
              </a:defRPr>
            </a:pPr>
            <a:r>
              <a:rPr lang="nb-NO" dirty="0" err="1" smtClean="0"/>
              <a:t>Anchoring</a:t>
            </a:r>
            <a:endParaRPr dirty="0"/>
          </a:p>
          <a:p>
            <a:pPr marL="342900" indent="-342900" algn="l">
              <a:spcBef>
                <a:spcPts val="400"/>
              </a:spcBef>
              <a:buClr>
                <a:srgbClr val="168035"/>
              </a:buClr>
              <a:buSzPct val="150000"/>
              <a:buFont typeface="Arial"/>
              <a:buChar char="•"/>
              <a:defRPr sz="1800" b="0">
                <a:solidFill>
                  <a:srgbClr val="676767"/>
                </a:solidFill>
              </a:defRPr>
            </a:pPr>
            <a:r>
              <a:rPr lang="nb-NO" dirty="0" err="1" smtClean="0"/>
              <a:t>Fuel</a:t>
            </a:r>
            <a:endParaRPr dirty="0"/>
          </a:p>
          <a:p>
            <a:pPr marL="342900" indent="-342900" algn="l">
              <a:spcBef>
                <a:spcPts val="400"/>
              </a:spcBef>
              <a:buClr>
                <a:srgbClr val="168035"/>
              </a:buClr>
              <a:buSzPct val="150000"/>
              <a:buFont typeface="Arial"/>
              <a:buChar char="•"/>
              <a:defRPr sz="1800" b="0">
                <a:solidFill>
                  <a:srgbClr val="676767"/>
                </a:solidFill>
              </a:defRPr>
            </a:pPr>
            <a:r>
              <a:rPr lang="nb-NO" dirty="0" err="1" smtClean="0"/>
              <a:t>Berthing</a:t>
            </a:r>
            <a:endParaRPr dirty="0"/>
          </a:p>
          <a:p>
            <a:pPr marL="342900" indent="-342900" algn="l">
              <a:spcBef>
                <a:spcPts val="400"/>
              </a:spcBef>
              <a:buClr>
                <a:srgbClr val="168035"/>
              </a:buClr>
              <a:buSzPct val="150000"/>
              <a:buFont typeface="Arial"/>
              <a:buChar char="•"/>
              <a:defRPr sz="1800" b="0">
                <a:solidFill>
                  <a:srgbClr val="676767"/>
                </a:solidFill>
              </a:defRPr>
            </a:pPr>
            <a:r>
              <a:rPr lang="nb-NO" dirty="0" err="1" smtClean="0"/>
              <a:t>Harbour</a:t>
            </a:r>
            <a:r>
              <a:rPr lang="nb-NO" dirty="0" smtClean="0"/>
              <a:t> </a:t>
            </a:r>
            <a:r>
              <a:rPr lang="nb-NO" dirty="0" err="1" smtClean="0"/>
              <a:t>regulations</a:t>
            </a:r>
            <a:endParaRPr dirty="0"/>
          </a:p>
          <a:p>
            <a:pPr marL="342900" indent="-342900" algn="l">
              <a:spcBef>
                <a:spcPts val="400"/>
              </a:spcBef>
              <a:buClr>
                <a:srgbClr val="168035"/>
              </a:buClr>
              <a:buSzPct val="150000"/>
              <a:buFont typeface="Arial"/>
              <a:buChar char="•"/>
              <a:defRPr sz="1800" b="0">
                <a:solidFill>
                  <a:srgbClr val="676767"/>
                </a:solidFill>
              </a:defRPr>
            </a:pPr>
            <a:r>
              <a:rPr lang="nb-NO" dirty="0" err="1" smtClean="0"/>
              <a:t>Current</a:t>
            </a:r>
            <a:r>
              <a:rPr lang="nb-NO" dirty="0" smtClean="0"/>
              <a:t> and </a:t>
            </a:r>
            <a:r>
              <a:rPr lang="nb-NO" dirty="0" err="1" smtClean="0"/>
              <a:t>tidal</a:t>
            </a:r>
            <a:r>
              <a:rPr lang="nb-NO" dirty="0" smtClean="0"/>
              <a:t> </a:t>
            </a:r>
            <a:r>
              <a:rPr lang="nb-NO" dirty="0" err="1" smtClean="0"/>
              <a:t>information</a:t>
            </a:r>
            <a:endParaRPr dirty="0"/>
          </a:p>
          <a:p>
            <a:pPr marL="342900" indent="-342900" algn="l">
              <a:spcBef>
                <a:spcPts val="400"/>
              </a:spcBef>
              <a:buClr>
                <a:srgbClr val="168035"/>
              </a:buClr>
              <a:buSzPct val="150000"/>
              <a:buFont typeface="Arial"/>
              <a:buChar char="•"/>
              <a:defRPr sz="1800" b="0">
                <a:solidFill>
                  <a:srgbClr val="676767"/>
                </a:solidFill>
              </a:defRPr>
            </a:pPr>
            <a:r>
              <a:rPr lang="nb-NO" dirty="0" err="1" smtClean="0"/>
              <a:t>Contact</a:t>
            </a:r>
            <a:r>
              <a:rPr lang="nb-NO" dirty="0" smtClean="0"/>
              <a:t> </a:t>
            </a:r>
            <a:r>
              <a:rPr lang="nb-NO" dirty="0" err="1" smtClean="0"/>
              <a:t>details</a:t>
            </a:r>
            <a:endParaRPr dirty="0"/>
          </a:p>
          <a:p>
            <a:pPr marL="342900" indent="-342900" algn="l">
              <a:spcBef>
                <a:spcPts val="400"/>
              </a:spcBef>
              <a:buClr>
                <a:srgbClr val="168035"/>
              </a:buClr>
              <a:buSzPct val="150000"/>
              <a:buFont typeface="Arial"/>
              <a:buChar char="•"/>
              <a:defRPr sz="1800" b="0">
                <a:solidFill>
                  <a:srgbClr val="676767"/>
                </a:solidFill>
              </a:defRPr>
            </a:pPr>
            <a:r>
              <a:rPr lang="nb-NO" dirty="0" err="1" smtClean="0"/>
              <a:t>Sailing</a:t>
            </a:r>
            <a:r>
              <a:rPr lang="nb-NO" dirty="0" smtClean="0"/>
              <a:t> </a:t>
            </a:r>
            <a:r>
              <a:rPr lang="nb-NO" dirty="0" err="1" smtClean="0"/>
              <a:t>directions</a:t>
            </a:r>
            <a:endParaRPr dirty="0"/>
          </a:p>
          <a:p>
            <a:pPr marL="342900" indent="-342900" algn="l">
              <a:spcBef>
                <a:spcPts val="400"/>
              </a:spcBef>
              <a:buClr>
                <a:srgbClr val="168035"/>
              </a:buClr>
              <a:buSzPct val="150000"/>
              <a:buFont typeface="Arial"/>
              <a:buChar char="•"/>
              <a:defRPr sz="1800" b="0">
                <a:solidFill>
                  <a:srgbClr val="676767"/>
                </a:solidFill>
              </a:defRPr>
            </a:pPr>
            <a:endParaRPr dirty="0"/>
          </a:p>
          <a:p>
            <a:pPr marL="342900" indent="-342900" algn="l">
              <a:spcBef>
                <a:spcPts val="400"/>
              </a:spcBef>
              <a:buClr>
                <a:srgbClr val="168035"/>
              </a:buClr>
              <a:buSzPct val="150000"/>
              <a:buFont typeface="Arial"/>
              <a:buChar char="•"/>
              <a:defRPr sz="1800" b="0">
                <a:solidFill>
                  <a:srgbClr val="676767"/>
                </a:solidFill>
              </a:defRPr>
            </a:pPr>
            <a:r>
              <a:rPr dirty="0" err="1" smtClean="0"/>
              <a:t>Fis</a:t>
            </a:r>
            <a:r>
              <a:rPr lang="nb-NO" dirty="0" err="1" smtClean="0"/>
              <a:t>hing</a:t>
            </a:r>
            <a:r>
              <a:rPr lang="nb-NO" dirty="0" smtClean="0"/>
              <a:t> </a:t>
            </a:r>
            <a:r>
              <a:rPr lang="nb-NO" dirty="0" err="1" smtClean="0"/>
              <a:t>harbours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ll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Shape 29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600" spc="-75"/>
            </a:lvl1pPr>
          </a:lstStyle>
          <a:p>
            <a:r>
              <a:rPr dirty="0" err="1" smtClean="0"/>
              <a:t>Tid</a:t>
            </a:r>
            <a:r>
              <a:rPr lang="nb-NO" dirty="0" smtClean="0"/>
              <a:t>al info</a:t>
            </a:r>
            <a:r>
              <a:rPr dirty="0" smtClean="0"/>
              <a:t> </a:t>
            </a:r>
            <a:endParaRPr dirty="0"/>
          </a:p>
        </p:txBody>
      </p:sp>
      <p:sp>
        <p:nvSpPr>
          <p:cNvPr id="303" name="Shape 303"/>
          <p:cNvSpPr/>
          <p:nvPr/>
        </p:nvSpPr>
        <p:spPr>
          <a:xfrm>
            <a:off x="538173" y="1511238"/>
            <a:ext cx="3259845" cy="36932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endParaRPr dirty="0"/>
          </a:p>
        </p:txBody>
      </p:sp>
      <p:pic>
        <p:nvPicPr>
          <p:cNvPr id="2" name="Bild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932" y="1176527"/>
            <a:ext cx="5334526" cy="2555506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932" y="3625703"/>
            <a:ext cx="5399478" cy="2707430"/>
          </a:xfrm>
          <a:prstGeom prst="rect">
            <a:avLst/>
          </a:prstGeom>
        </p:spPr>
      </p:pic>
      <p:pic>
        <p:nvPicPr>
          <p:cNvPr id="5" name="Bild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39347" y="1931232"/>
            <a:ext cx="3242527" cy="1970385"/>
          </a:xfrm>
          <a:prstGeom prst="rect">
            <a:avLst/>
          </a:prstGeom>
        </p:spPr>
      </p:pic>
      <p:pic>
        <p:nvPicPr>
          <p:cNvPr id="6" name="Bild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67210" y="4268897"/>
            <a:ext cx="3215991" cy="20076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ll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>
            <a:spLocks noGrp="1"/>
          </p:cNvSpPr>
          <p:nvPr>
            <p:ph type="title"/>
          </p:nvPr>
        </p:nvSpPr>
        <p:spPr>
          <a:xfrm>
            <a:off x="507876" y="445337"/>
            <a:ext cx="7924801" cy="1352551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nb-NO" sz="6100" spc="-127" dirty="0" err="1" smtClean="0"/>
              <a:t>Notices</a:t>
            </a:r>
            <a:r>
              <a:rPr lang="nb-NO" sz="6100" spc="-127" dirty="0" smtClean="0"/>
              <a:t> to mariners</a:t>
            </a:r>
            <a:endParaRPr dirty="0"/>
          </a:p>
        </p:txBody>
      </p:sp>
      <p:pic>
        <p:nvPicPr>
          <p:cNvPr id="2" name="Bild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4735" y="1302754"/>
            <a:ext cx="6672221" cy="541293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ll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Kartverket med slides">
  <a:themeElements>
    <a:clrScheme name="Kartverket med slides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00736"/>
      </a:accent1>
      <a:accent2>
        <a:srgbClr val="DD5D26"/>
      </a:accent2>
      <a:accent3>
        <a:srgbClr val="EC9E25"/>
      </a:accent3>
      <a:accent4>
        <a:srgbClr val="6D3B7D"/>
      </a:accent4>
      <a:accent5>
        <a:srgbClr val="6F7371"/>
      </a:accent5>
      <a:accent6>
        <a:srgbClr val="5781A8"/>
      </a:accent6>
      <a:hlink>
        <a:srgbClr val="0000FF"/>
      </a:hlink>
      <a:folHlink>
        <a:srgbClr val="FF00FF"/>
      </a:folHlink>
    </a:clrScheme>
    <a:fontScheme name="Kartverket med slides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Kartverket med slid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Kartverket med slides">
  <a:themeElements>
    <a:clrScheme name="Kartverket med slides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00736"/>
      </a:accent1>
      <a:accent2>
        <a:srgbClr val="DD5D26"/>
      </a:accent2>
      <a:accent3>
        <a:srgbClr val="EC9E25"/>
      </a:accent3>
      <a:accent4>
        <a:srgbClr val="6D3B7D"/>
      </a:accent4>
      <a:accent5>
        <a:srgbClr val="6F7371"/>
      </a:accent5>
      <a:accent6>
        <a:srgbClr val="5781A8"/>
      </a:accent6>
      <a:hlink>
        <a:srgbClr val="0000FF"/>
      </a:hlink>
      <a:folHlink>
        <a:srgbClr val="FF00FF"/>
      </a:folHlink>
    </a:clrScheme>
    <a:fontScheme name="Kartverket med slides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Kartverket med slid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2020</TotalTime>
  <Words>368</Words>
  <Application>Microsoft Office PowerPoint</Application>
  <PresentationFormat>Skjermfremvisning (4:3)</PresentationFormat>
  <Paragraphs>71</Paragraphs>
  <Slides>13</Slides>
  <Notes>6</Notes>
  <HiddenSlides>0</HiddenSlides>
  <MMClips>0</MMClips>
  <ScaleCrop>false</ScaleCrop>
  <HeadingPairs>
    <vt:vector size="6" baseType="variant">
      <vt:variant>
        <vt:lpstr>Brukte skrifter</vt:lpstr>
      </vt:variant>
      <vt:variant>
        <vt:i4>5</vt:i4>
      </vt:variant>
      <vt:variant>
        <vt:lpstr>Tema</vt:lpstr>
      </vt:variant>
      <vt:variant>
        <vt:i4>1</vt:i4>
      </vt:variant>
      <vt:variant>
        <vt:lpstr>Lysbildetitler</vt:lpstr>
      </vt:variant>
      <vt:variant>
        <vt:i4>13</vt:i4>
      </vt:variant>
    </vt:vector>
  </HeadingPairs>
  <TitlesOfParts>
    <vt:vector size="19" baseType="lpstr">
      <vt:lpstr>Arial</vt:lpstr>
      <vt:lpstr>Calibri</vt:lpstr>
      <vt:lpstr>Calibri Light</vt:lpstr>
      <vt:lpstr>Helvetica</vt:lpstr>
      <vt:lpstr>Verdana</vt:lpstr>
      <vt:lpstr>Kartverket med slides</vt:lpstr>
      <vt:lpstr>PowerPoint-presentasjon</vt:lpstr>
      <vt:lpstr>NHS critical task</vt:lpstr>
      <vt:lpstr>The pilot guide should: </vt:lpstr>
      <vt:lpstr>Qualification for the new NHP</vt:lpstr>
      <vt:lpstr>Data flow</vt:lpstr>
      <vt:lpstr>Services from the Norwegian Coastal Administration</vt:lpstr>
      <vt:lpstr>Harbour info </vt:lpstr>
      <vt:lpstr>Tidal info </vt:lpstr>
      <vt:lpstr>Notices to mariners</vt:lpstr>
      <vt:lpstr>Weather forecast</vt:lpstr>
      <vt:lpstr>Relevant functions</vt:lpstr>
      <vt:lpstr>PowerPoint-presentasjon</vt:lpstr>
      <vt:lpstr>PowerPoint-presentasjon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PowerPoint-presentasjon</dc:title>
  <dc:creator>Evert Flier</dc:creator>
  <cp:lastModifiedBy>Anniken Puntervold Kvernstrøm</cp:lastModifiedBy>
  <cp:revision>39</cp:revision>
  <cp:lastPrinted>2016-12-01T13:52:17Z</cp:lastPrinted>
  <dcterms:modified xsi:type="dcterms:W3CDTF">2016-12-06T15:56:34Z</dcterms:modified>
</cp:coreProperties>
</file>